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381" r:id="rId2"/>
    <p:sldId id="26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72" y="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4F796D-9F0F-47CD-87FF-E7DDD737E96E}" type="datetimeFigureOut">
              <a:rPr lang="en-US" smtClean="0"/>
              <a:t>11/18/2020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5487D-6B3C-4BDB-A076-41E4A3AC88AA}" type="slidenum">
              <a:rPr lang="en-US" smtClean="0"/>
              <a:t>‹#›</a:t>
            </a:fld>
            <a:endParaRPr lang="en-US"/>
          </a:p>
        </p:txBody>
      </p:sp>
    </p:spTree>
    <p:extLst>
      <p:ext uri="{BB962C8B-B14F-4D97-AF65-F5344CB8AC3E}">
        <p14:creationId xmlns:p14="http://schemas.microsoft.com/office/powerpoint/2010/main" val="2279623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there RB here!   In this lesson we’ll continue with more about widgets. </a:t>
            </a:r>
          </a:p>
          <a:p>
            <a:endParaRPr lang="en-US" dirty="0"/>
          </a:p>
          <a:p>
            <a:r>
              <a:rPr lang="en-US" dirty="0"/>
              <a:t>Firstly we’ll see what is Button widget</a:t>
            </a:r>
          </a:p>
          <a:p>
            <a:r>
              <a:rPr lang="en-US" dirty="0"/>
              <a:t>Then</a:t>
            </a:r>
          </a:p>
          <a:p>
            <a:r>
              <a:rPr lang="en-US" dirty="0"/>
              <a:t>Then</a:t>
            </a:r>
          </a:p>
          <a:p>
            <a:endParaRPr lang="en-US" dirty="0"/>
          </a:p>
          <a:p>
            <a:endParaRPr lang="en-US" dirty="0"/>
          </a:p>
        </p:txBody>
      </p:sp>
      <p:sp>
        <p:nvSpPr>
          <p:cNvPr id="4" name="Slide Number Placeholder 3"/>
          <p:cNvSpPr>
            <a:spLocks noGrp="1"/>
          </p:cNvSpPr>
          <p:nvPr>
            <p:ph type="sldNum" sz="quarter" idx="5"/>
          </p:nvPr>
        </p:nvSpPr>
        <p:spPr/>
        <p:txBody>
          <a:bodyPr/>
          <a:lstStyle/>
          <a:p>
            <a:fld id="{34CC2311-E8F1-4BBC-A80A-0B83F8BF55E7}" type="slidenum">
              <a:rPr lang="en-US" smtClean="0"/>
              <a:t>1</a:t>
            </a:fld>
            <a:endParaRPr lang="en-US" dirty="0"/>
          </a:p>
        </p:txBody>
      </p:sp>
    </p:spTree>
    <p:extLst>
      <p:ext uri="{BB962C8B-B14F-4D97-AF65-F5344CB8AC3E}">
        <p14:creationId xmlns:p14="http://schemas.microsoft.com/office/powerpoint/2010/main" val="18191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Hello, I’m RB welcome to this journey where you would be learning a bright face of Python i.e. GUI Programming. I'm your Instructor for this course. I'm glad to have you here and really hope you're going to get something from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Very first thought in your mind would be What am I going to learn in this course? For this, I would like to assure that you would not be disappointed and would learn something new whether you’re newbie to Python or not.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there may be one more uncertainty in your mind that What I’ll be able to do by the end of the course? So, for this like to assure you if you’re good and passionate then definitely you would be designing and developing your own </a:t>
            </a:r>
            <a:r>
              <a:rPr lang="en-US" sz="1200" kern="1200" dirty="0" err="1">
                <a:solidFill>
                  <a:schemeClr val="tx1"/>
                </a:solidFill>
                <a:effectLst/>
                <a:latin typeface="+mn-lt"/>
                <a:ea typeface="+mn-ea"/>
                <a:cs typeface="+mn-cs"/>
              </a:rPr>
              <a:t>tkinter</a:t>
            </a:r>
            <a:r>
              <a:rPr lang="en-US" sz="1200" kern="1200" dirty="0">
                <a:solidFill>
                  <a:schemeClr val="tx1"/>
                </a:solidFill>
                <a:effectLst/>
                <a:latin typeface="+mn-lt"/>
                <a:ea typeface="+mn-ea"/>
                <a:cs typeface="+mn-cs"/>
              </a:rPr>
              <a:t> GUI application independently after this course.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34CC2311-E8F1-4BBC-A80A-0B83F8BF55E7}" type="slidenum">
              <a:rPr lang="en-US" smtClean="0"/>
              <a:t>2</a:t>
            </a:fld>
            <a:endParaRPr lang="en-US" dirty="0"/>
          </a:p>
        </p:txBody>
      </p:sp>
    </p:spTree>
    <p:extLst>
      <p:ext uri="{BB962C8B-B14F-4D97-AF65-F5344CB8AC3E}">
        <p14:creationId xmlns:p14="http://schemas.microsoft.com/office/powerpoint/2010/main" val="625637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46B1-7C4B-4F34-A327-2DB26569C3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424139-E69E-4F84-B501-D8900F7886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3588D7-552A-4922-8E4B-5655B0B85911}"/>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5" name="Footer Placeholder 4">
            <a:extLst>
              <a:ext uri="{FF2B5EF4-FFF2-40B4-BE49-F238E27FC236}">
                <a16:creationId xmlns:a16="http://schemas.microsoft.com/office/drawing/2014/main" id="{10F664C2-1EB9-4F45-9443-851E410BE0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0A5EB-7715-43B2-911F-280978253940}"/>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361145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5B6E6-3008-44F1-A568-A3F758D8F6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54089F-2B32-4377-91EC-2A2B8CA001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191A33-F9DE-40B6-8DBB-5CE3D0972D96}"/>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5" name="Footer Placeholder 4">
            <a:extLst>
              <a:ext uri="{FF2B5EF4-FFF2-40B4-BE49-F238E27FC236}">
                <a16:creationId xmlns:a16="http://schemas.microsoft.com/office/drawing/2014/main" id="{3065F896-0813-42E6-A4CA-50A3163160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60A79-AFBE-4A0D-A101-3375CC9BF812}"/>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241288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D2CC-E932-4ACC-AB0D-ED8C6CDBCB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5E9CE7-51F5-4A00-B612-378FF52CD5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CB8925-A48E-41F1-8632-333057A72510}"/>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5" name="Footer Placeholder 4">
            <a:extLst>
              <a:ext uri="{FF2B5EF4-FFF2-40B4-BE49-F238E27FC236}">
                <a16:creationId xmlns:a16="http://schemas.microsoft.com/office/drawing/2014/main" id="{8D31311F-86DD-45BE-8A35-CB3DD3977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E233A-F26C-42A3-853B-DB497EB63B51}"/>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2526042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0ECF8-EDB8-49AE-ABD5-C79DC65827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257E56-C425-4F3E-B52F-657A8EEA3E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5147AD-5ED4-46C8-BE0B-DD472E09D1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4F1149-40B3-4E7F-BA13-7591B8E1C6A3}"/>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6" name="Footer Placeholder 5">
            <a:extLst>
              <a:ext uri="{FF2B5EF4-FFF2-40B4-BE49-F238E27FC236}">
                <a16:creationId xmlns:a16="http://schemas.microsoft.com/office/drawing/2014/main" id="{68C6B5BC-8176-4238-9AAB-704331BC27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91F213-27FF-4E6E-8397-24999EC9F45A}"/>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1275191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BC8BF-A64B-4197-87DC-1A28924FB5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716784-6E07-499A-B672-3E72F9284B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2368F9-552D-4E9D-B5CB-EBB5A4E0C5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F7E35C-144B-4815-ADA0-F33629D191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94CC5D-F5C1-48D4-8423-C7A84BD5C2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6E3119-A151-4129-8776-D349C1EBBB52}"/>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8" name="Footer Placeholder 7">
            <a:extLst>
              <a:ext uri="{FF2B5EF4-FFF2-40B4-BE49-F238E27FC236}">
                <a16:creationId xmlns:a16="http://schemas.microsoft.com/office/drawing/2014/main" id="{ECD6FAE3-73D2-420B-BC7E-BE8515AF56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11C942-728C-43A8-98D4-746FB488398D}"/>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812249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48E6A-C556-492F-B6C7-BB5F73D5AB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8FC7C3-6852-4C6B-9013-6D9AF860EEAC}"/>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4" name="Footer Placeholder 3">
            <a:extLst>
              <a:ext uri="{FF2B5EF4-FFF2-40B4-BE49-F238E27FC236}">
                <a16:creationId xmlns:a16="http://schemas.microsoft.com/office/drawing/2014/main" id="{7ADF8E7B-9CE1-4342-9E1C-B63705785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FCF9FD-BD20-4958-8BE1-5C991AB15C51}"/>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3948482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9AACC4-996D-4C77-B7AB-A3D9AFCFB2B5}"/>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3" name="Footer Placeholder 2">
            <a:extLst>
              <a:ext uri="{FF2B5EF4-FFF2-40B4-BE49-F238E27FC236}">
                <a16:creationId xmlns:a16="http://schemas.microsoft.com/office/drawing/2014/main" id="{E63E0308-357A-4589-9B9A-B52D465845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C947E9-252E-442D-BAB0-F3B9261EAC52}"/>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2583057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83F8-4363-4108-B352-21850EFAD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E9D71B-8294-435E-BDEF-9B2CA39A0D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25D109-222C-423D-8D37-EB31FD568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B0C2E7-50AD-4E8F-8CFB-BD2B0C917C4B}"/>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6" name="Footer Placeholder 5">
            <a:extLst>
              <a:ext uri="{FF2B5EF4-FFF2-40B4-BE49-F238E27FC236}">
                <a16:creationId xmlns:a16="http://schemas.microsoft.com/office/drawing/2014/main" id="{D30483B3-101C-41E7-A1F3-66A7D8281B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76A602-EB57-4F37-A83B-A08B786BC82C}"/>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1434003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851DC-3B03-4465-BE67-58EC9236C6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A6E434-AB33-4913-A5BF-DAE9A194EC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E5AA57-D024-4AFB-830C-8B171A968D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6ADAF1-75F5-480F-80B1-87CA028066A9}"/>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6" name="Footer Placeholder 5">
            <a:extLst>
              <a:ext uri="{FF2B5EF4-FFF2-40B4-BE49-F238E27FC236}">
                <a16:creationId xmlns:a16="http://schemas.microsoft.com/office/drawing/2014/main" id="{D4E30830-0FD9-4AC5-9B49-0D9655CAE9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E65D71-7F74-431D-9966-CCBE7017D0EC}"/>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49934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81ADC-7EE4-4F11-B9B6-EDC4C9E48E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2F5F0E-478B-413B-A6D2-F7F357D80F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C9A1BB-A747-453C-AE12-F666DAE836DC}"/>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5" name="Footer Placeholder 4">
            <a:extLst>
              <a:ext uri="{FF2B5EF4-FFF2-40B4-BE49-F238E27FC236}">
                <a16:creationId xmlns:a16="http://schemas.microsoft.com/office/drawing/2014/main" id="{664A8122-3DF1-4C02-B2FB-432C74ED5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6AAAC0-9379-4451-B768-F7A66A4B51EF}"/>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3183873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1505A8-A042-4576-BC08-92E20B568B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75A9E3-A184-49D6-9A0D-05D7780B68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0261E-BA15-4572-8813-B8FBED9C5218}"/>
              </a:ext>
            </a:extLst>
          </p:cNvPr>
          <p:cNvSpPr>
            <a:spLocks noGrp="1"/>
          </p:cNvSpPr>
          <p:nvPr>
            <p:ph type="dt" sz="half" idx="10"/>
          </p:nvPr>
        </p:nvSpPr>
        <p:spPr/>
        <p:txBody>
          <a:bodyPr/>
          <a:lstStyle/>
          <a:p>
            <a:fld id="{4CF56D90-23FE-4F7C-A28C-2FB42709F4F3}" type="datetimeFigureOut">
              <a:rPr lang="en-US" smtClean="0"/>
              <a:t>11/18/2020</a:t>
            </a:fld>
            <a:endParaRPr lang="en-US"/>
          </a:p>
        </p:txBody>
      </p:sp>
      <p:sp>
        <p:nvSpPr>
          <p:cNvPr id="5" name="Footer Placeholder 4">
            <a:extLst>
              <a:ext uri="{FF2B5EF4-FFF2-40B4-BE49-F238E27FC236}">
                <a16:creationId xmlns:a16="http://schemas.microsoft.com/office/drawing/2014/main" id="{80E85A1B-B1C9-493D-84EA-45AE1C7A6F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5B885B-5365-4C86-BE14-25FAD5CD28FE}"/>
              </a:ext>
            </a:extLst>
          </p:cNvPr>
          <p:cNvSpPr>
            <a:spLocks noGrp="1"/>
          </p:cNvSpPr>
          <p:nvPr>
            <p:ph type="sldNum" sz="quarter" idx="12"/>
          </p:nvPr>
        </p:nvSpPr>
        <p:spPr/>
        <p:txBody>
          <a:bodyPr/>
          <a:lstStyle/>
          <a:p>
            <a:fld id="{75FE3A26-3A78-4F96-B512-A6BDB516E60F}" type="slidenum">
              <a:rPr lang="en-US" smtClean="0"/>
              <a:t>‹#›</a:t>
            </a:fld>
            <a:endParaRPr lang="en-US"/>
          </a:p>
        </p:txBody>
      </p:sp>
    </p:spTree>
    <p:extLst>
      <p:ext uri="{BB962C8B-B14F-4D97-AF65-F5344CB8AC3E}">
        <p14:creationId xmlns:p14="http://schemas.microsoft.com/office/powerpoint/2010/main" val="31791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134E71-E106-42C2-97F5-591B2753C9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F51F05-F7C1-4A6D-BD03-127EB2F88A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829E3F-24B6-4232-95C1-87A944C25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56D90-23FE-4F7C-A28C-2FB42709F4F3}" type="datetimeFigureOut">
              <a:rPr lang="en-US" smtClean="0"/>
              <a:t>11/18/2020</a:t>
            </a:fld>
            <a:endParaRPr lang="en-US"/>
          </a:p>
        </p:txBody>
      </p:sp>
      <p:sp>
        <p:nvSpPr>
          <p:cNvPr id="5" name="Footer Placeholder 4">
            <a:extLst>
              <a:ext uri="{FF2B5EF4-FFF2-40B4-BE49-F238E27FC236}">
                <a16:creationId xmlns:a16="http://schemas.microsoft.com/office/drawing/2014/main" id="{05F0BB5D-CD8C-453C-9986-0786E6325D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618FFEC-ED92-4800-B1A3-577C43719E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FE3A26-3A78-4F96-B512-A6BDB516E60F}" type="slidenum">
              <a:rPr lang="en-US" smtClean="0"/>
              <a:t>‹#›</a:t>
            </a:fld>
            <a:endParaRPr lang="en-US"/>
          </a:p>
        </p:txBody>
      </p:sp>
    </p:spTree>
    <p:extLst>
      <p:ext uri="{BB962C8B-B14F-4D97-AF65-F5344CB8AC3E}">
        <p14:creationId xmlns:p14="http://schemas.microsoft.com/office/powerpoint/2010/main" val="375995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11A87A8F-2FF7-436E-9995-E75B1EDEF175}"/>
              </a:ext>
            </a:extLst>
          </p:cNvPr>
          <p:cNvSpPr/>
          <p:nvPr/>
        </p:nvSpPr>
        <p:spPr>
          <a:xfrm>
            <a:off x="124407" y="0"/>
            <a:ext cx="5971593" cy="5951351"/>
          </a:xfrm>
          <a:prstGeom prst="ellipse">
            <a:avLst/>
          </a:prstGeom>
          <a:solidFill>
            <a:srgbClr val="366F9F"/>
          </a:solidFill>
          <a:ln>
            <a:noFill/>
          </a:ln>
          <a:effectLst/>
          <a:scene3d>
            <a:camera prst="orthographicFront">
              <a:rot lat="0" lon="0" rev="0"/>
            </a:camera>
            <a:lightRig rig="contrasting" dir="t">
              <a:rot lat="0" lon="0" rev="1200000"/>
            </a:lightRig>
          </a:scene3d>
          <a:sp3d contourW="19050" prstMaterial="metal">
            <a:bevelT w="88900" h="203200"/>
            <a:bevelB w="165100" h="254000"/>
          </a:sp3d>
        </p:spPr>
        <p:txBody>
          <a:bodyPr spcFirstLastPara="0" vert="horz" wrap="square" lIns="99568" tIns="99568" rIns="99568" bIns="99568" numCol="1" spcCol="1270" anchor="ctr" anchorCtr="0">
            <a:noAutofit/>
          </a:bodyPr>
          <a:lstStyle/>
          <a:p>
            <a:endParaRPr lang="en-US" b="1" dirty="0"/>
          </a:p>
        </p:txBody>
      </p:sp>
      <p:sp>
        <p:nvSpPr>
          <p:cNvPr id="20" name="Oval 19">
            <a:extLst>
              <a:ext uri="{FF2B5EF4-FFF2-40B4-BE49-F238E27FC236}">
                <a16:creationId xmlns:a16="http://schemas.microsoft.com/office/drawing/2014/main" id="{1D61C98F-B7CD-4870-8742-89BA0C5D812D}"/>
              </a:ext>
            </a:extLst>
          </p:cNvPr>
          <p:cNvSpPr/>
          <p:nvPr/>
        </p:nvSpPr>
        <p:spPr>
          <a:xfrm>
            <a:off x="771345" y="1289492"/>
            <a:ext cx="4677715" cy="4661859"/>
          </a:xfrm>
          <a:prstGeom prst="ellipse">
            <a:avLst/>
          </a:prstGeom>
          <a:solidFill>
            <a:srgbClr val="FFD550"/>
          </a:solidFill>
          <a:ln>
            <a:noFill/>
          </a:ln>
          <a:effectLst/>
          <a:scene3d>
            <a:camera prst="orthographicFront">
              <a:rot lat="0" lon="0" rev="0"/>
            </a:camera>
            <a:lightRig rig="contrasting" dir="t">
              <a:rot lat="0" lon="0" rev="1200000"/>
            </a:lightRig>
          </a:scene3d>
          <a:sp3d contourW="19050" prstMaterial="metal">
            <a:bevelT w="88900" h="203200"/>
            <a:bevelB w="165100" h="254000"/>
          </a:sp3d>
        </p:spPr>
        <p:txBody>
          <a:bodyPr spcFirstLastPara="0" vert="horz" wrap="square" lIns="99568" tIns="99568" rIns="99568" bIns="99568" numCol="1" spcCol="1270" anchor="ctr" anchorCtr="0">
            <a:noAutofit/>
          </a:bodyPr>
          <a:lstStyle/>
          <a:p>
            <a:endParaRPr lang="en-US" b="1" dirty="0"/>
          </a:p>
        </p:txBody>
      </p:sp>
      <p:sp>
        <p:nvSpPr>
          <p:cNvPr id="21" name="Oval 20">
            <a:extLst>
              <a:ext uri="{FF2B5EF4-FFF2-40B4-BE49-F238E27FC236}">
                <a16:creationId xmlns:a16="http://schemas.microsoft.com/office/drawing/2014/main" id="{B4D26945-3D3A-4D47-BD61-89EF8F463026}"/>
              </a:ext>
            </a:extLst>
          </p:cNvPr>
          <p:cNvSpPr/>
          <p:nvPr/>
        </p:nvSpPr>
        <p:spPr>
          <a:xfrm>
            <a:off x="1306558" y="2289617"/>
            <a:ext cx="3607287" cy="3595059"/>
          </a:xfrm>
          <a:prstGeom prst="ellipse">
            <a:avLst/>
          </a:prstGeom>
          <a:solidFill>
            <a:srgbClr val="366F9F"/>
          </a:solidFill>
          <a:ln>
            <a:noFill/>
          </a:ln>
          <a:effectLst/>
          <a:scene3d>
            <a:camera prst="orthographicFront">
              <a:rot lat="0" lon="0" rev="0"/>
            </a:camera>
            <a:lightRig rig="contrasting" dir="t">
              <a:rot lat="0" lon="0" rev="1200000"/>
            </a:lightRig>
          </a:scene3d>
          <a:sp3d contourW="19050" prstMaterial="metal">
            <a:bevelT w="88900" h="203200"/>
            <a:bevelB w="165100" h="254000"/>
          </a:sp3d>
        </p:spPr>
        <p:txBody>
          <a:bodyPr spcFirstLastPara="0" vert="horz" wrap="square" lIns="99568" tIns="99568" rIns="99568" bIns="99568" numCol="1" spcCol="1270" anchor="ctr" anchorCtr="0">
            <a:noAutofit/>
          </a:bodyPr>
          <a:lstStyle/>
          <a:p>
            <a:endParaRPr lang="en-US" b="1" dirty="0"/>
          </a:p>
        </p:txBody>
      </p:sp>
      <p:sp>
        <p:nvSpPr>
          <p:cNvPr id="22" name="Oval 21">
            <a:extLst>
              <a:ext uri="{FF2B5EF4-FFF2-40B4-BE49-F238E27FC236}">
                <a16:creationId xmlns:a16="http://schemas.microsoft.com/office/drawing/2014/main" id="{2957BB59-C99C-4F23-93C6-BC8497F8D1A5}"/>
              </a:ext>
            </a:extLst>
          </p:cNvPr>
          <p:cNvSpPr/>
          <p:nvPr/>
        </p:nvSpPr>
        <p:spPr>
          <a:xfrm>
            <a:off x="1787070" y="3261167"/>
            <a:ext cx="2632432" cy="2623509"/>
          </a:xfrm>
          <a:prstGeom prst="ellipse">
            <a:avLst/>
          </a:prstGeom>
          <a:solidFill>
            <a:srgbClr val="FFD550"/>
          </a:solidFill>
          <a:ln>
            <a:noFill/>
          </a:ln>
          <a:effectLst/>
          <a:scene3d>
            <a:camera prst="orthographicFront">
              <a:rot lat="0" lon="0" rev="0"/>
            </a:camera>
            <a:lightRig rig="contrasting" dir="t">
              <a:rot lat="0" lon="0" rev="1200000"/>
            </a:lightRig>
          </a:scene3d>
          <a:sp3d contourW="19050" prstMaterial="metal">
            <a:bevelT w="88900" h="203200"/>
            <a:bevelB w="165100" h="254000"/>
          </a:sp3d>
        </p:spPr>
        <p:txBody>
          <a:bodyPr spcFirstLastPara="0" vert="horz" wrap="square" lIns="99568" tIns="99568" rIns="99568" bIns="99568" numCol="1" spcCol="1270" anchor="ctr" anchorCtr="0">
            <a:noAutofit/>
          </a:bodyPr>
          <a:lstStyle/>
          <a:p>
            <a:endParaRPr lang="en-US" b="1" dirty="0"/>
          </a:p>
        </p:txBody>
      </p:sp>
      <p:sp>
        <p:nvSpPr>
          <p:cNvPr id="23" name="Rectangle 22">
            <a:extLst>
              <a:ext uri="{FF2B5EF4-FFF2-40B4-BE49-F238E27FC236}">
                <a16:creationId xmlns:a16="http://schemas.microsoft.com/office/drawing/2014/main" id="{C7FC0199-8DCE-4771-A6C9-EA75148C4768}"/>
              </a:ext>
            </a:extLst>
          </p:cNvPr>
          <p:cNvSpPr/>
          <p:nvPr/>
        </p:nvSpPr>
        <p:spPr>
          <a:xfrm>
            <a:off x="1823882" y="2643621"/>
            <a:ext cx="2632432" cy="400110"/>
          </a:xfrm>
          <a:prstGeom prst="rect">
            <a:avLst/>
          </a:prstGeom>
        </p:spPr>
        <p:txBody>
          <a:bodyPr wrap="square">
            <a:spAutoFit/>
          </a:bodyPr>
          <a:lstStyle/>
          <a:p>
            <a:pPr algn="ctr"/>
            <a:r>
              <a:rPr lang="en-US" sz="2000" b="1" dirty="0">
                <a:solidFill>
                  <a:schemeClr val="bg1"/>
                </a:solidFill>
                <a:effectLst>
                  <a:outerShdw blurRad="38100" dist="38100" dir="2700000" algn="tl">
                    <a:srgbClr val="000000">
                      <a:alpha val="43137"/>
                    </a:srgbClr>
                  </a:outerShdw>
                </a:effectLst>
              </a:rPr>
              <a:t>Second</a:t>
            </a:r>
            <a:endParaRPr lang="en-US" sz="2000" b="1" i="1" dirty="0">
              <a:solidFill>
                <a:schemeClr val="bg1"/>
              </a:solidFill>
              <a:effectLst>
                <a:outerShdw blurRad="38100" dist="38100" dir="2700000" algn="tl">
                  <a:srgbClr val="000000">
                    <a:alpha val="43137"/>
                  </a:srgbClr>
                </a:outerShdw>
              </a:effectLst>
            </a:endParaRPr>
          </a:p>
        </p:txBody>
      </p:sp>
      <p:sp>
        <p:nvSpPr>
          <p:cNvPr id="24" name="Rectangle 23">
            <a:extLst>
              <a:ext uri="{FF2B5EF4-FFF2-40B4-BE49-F238E27FC236}">
                <a16:creationId xmlns:a16="http://schemas.microsoft.com/office/drawing/2014/main" id="{BF20E00A-2A20-4A42-8BB8-747640795433}"/>
              </a:ext>
            </a:extLst>
          </p:cNvPr>
          <p:cNvSpPr/>
          <p:nvPr/>
        </p:nvSpPr>
        <p:spPr>
          <a:xfrm>
            <a:off x="1593029" y="1631127"/>
            <a:ext cx="3094138" cy="400110"/>
          </a:xfrm>
          <a:prstGeom prst="rect">
            <a:avLst/>
          </a:prstGeom>
        </p:spPr>
        <p:txBody>
          <a:bodyPr wrap="square">
            <a:spAutoFit/>
          </a:bodyPr>
          <a:lstStyle/>
          <a:p>
            <a:pPr algn="ctr"/>
            <a:r>
              <a:rPr lang="en-US" sz="2000" b="1" dirty="0">
                <a:effectLst>
                  <a:outerShdw blurRad="38100" dist="38100" dir="2700000" algn="tl">
                    <a:srgbClr val="000000">
                      <a:alpha val="43137"/>
                    </a:srgbClr>
                  </a:outerShdw>
                </a:effectLst>
              </a:rPr>
              <a:t>Third</a:t>
            </a:r>
          </a:p>
        </p:txBody>
      </p:sp>
      <p:sp>
        <p:nvSpPr>
          <p:cNvPr id="19" name="Rectangle 18">
            <a:extLst>
              <a:ext uri="{FF2B5EF4-FFF2-40B4-BE49-F238E27FC236}">
                <a16:creationId xmlns:a16="http://schemas.microsoft.com/office/drawing/2014/main" id="{163B045E-8B89-4DE3-8DAE-7E08E2382248}"/>
              </a:ext>
            </a:extLst>
          </p:cNvPr>
          <p:cNvSpPr/>
          <p:nvPr/>
        </p:nvSpPr>
        <p:spPr>
          <a:xfrm>
            <a:off x="2078863" y="4116303"/>
            <a:ext cx="2048845" cy="461665"/>
          </a:xfrm>
          <a:prstGeom prst="rect">
            <a:avLst/>
          </a:prstGeom>
        </p:spPr>
        <p:txBody>
          <a:bodyPr wrap="square">
            <a:spAutoFit/>
          </a:bodyPr>
          <a:lstStyle/>
          <a:p>
            <a:pPr algn="ctr"/>
            <a:r>
              <a:rPr lang="en-US" sz="2400" b="1" dirty="0">
                <a:effectLst>
                  <a:outerShdw blurRad="38100" dist="38100" dir="2700000" algn="tl">
                    <a:srgbClr val="000000">
                      <a:alpha val="43137"/>
                    </a:srgbClr>
                  </a:outerShdw>
                </a:effectLst>
              </a:rPr>
              <a:t>First</a:t>
            </a:r>
          </a:p>
        </p:txBody>
      </p:sp>
      <p:sp>
        <p:nvSpPr>
          <p:cNvPr id="25" name="Rectangle 24">
            <a:extLst>
              <a:ext uri="{FF2B5EF4-FFF2-40B4-BE49-F238E27FC236}">
                <a16:creationId xmlns:a16="http://schemas.microsoft.com/office/drawing/2014/main" id="{FF985E2B-80E7-47E4-AEFB-61A4B0DF8BB5}"/>
              </a:ext>
            </a:extLst>
          </p:cNvPr>
          <p:cNvSpPr/>
          <p:nvPr/>
        </p:nvSpPr>
        <p:spPr>
          <a:xfrm>
            <a:off x="936610" y="534453"/>
            <a:ext cx="4406976" cy="400110"/>
          </a:xfrm>
          <a:prstGeom prst="rect">
            <a:avLst/>
          </a:prstGeom>
        </p:spPr>
        <p:txBody>
          <a:bodyPr wrap="square">
            <a:spAutoFit/>
          </a:bodyPr>
          <a:lstStyle/>
          <a:p>
            <a:pPr algn="ctr"/>
            <a:r>
              <a:rPr lang="en-US" sz="2000" b="1" dirty="0">
                <a:solidFill>
                  <a:schemeClr val="bg1"/>
                </a:solidFill>
                <a:effectLst>
                  <a:outerShdw blurRad="38100" dist="38100" dir="2700000" algn="tl">
                    <a:srgbClr val="000000">
                      <a:alpha val="43137"/>
                    </a:srgbClr>
                  </a:outerShdw>
                </a:effectLst>
              </a:rPr>
              <a:t>Fourth</a:t>
            </a:r>
          </a:p>
        </p:txBody>
      </p:sp>
      <p:sp>
        <p:nvSpPr>
          <p:cNvPr id="10" name="Right Triangle 9">
            <a:extLst>
              <a:ext uri="{FF2B5EF4-FFF2-40B4-BE49-F238E27FC236}">
                <a16:creationId xmlns:a16="http://schemas.microsoft.com/office/drawing/2014/main" id="{E20E859F-C104-45DC-A465-10AE7CDD5319}"/>
              </a:ext>
            </a:extLst>
          </p:cNvPr>
          <p:cNvSpPr/>
          <p:nvPr/>
        </p:nvSpPr>
        <p:spPr>
          <a:xfrm>
            <a:off x="0" y="4731295"/>
            <a:ext cx="2480829" cy="2128982"/>
          </a:xfrm>
          <a:prstGeom prst="rtTriangle">
            <a:avLst/>
          </a:prstGeom>
          <a:solidFill>
            <a:srgbClr val="366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A0CC456-CFAA-424A-B791-5BB7BB08B785}"/>
              </a:ext>
            </a:extLst>
          </p:cNvPr>
          <p:cNvSpPr/>
          <p:nvPr/>
        </p:nvSpPr>
        <p:spPr>
          <a:xfrm>
            <a:off x="1787070" y="6583637"/>
            <a:ext cx="10404930" cy="283694"/>
          </a:xfrm>
          <a:prstGeom prst="rect">
            <a:avLst/>
          </a:prstGeom>
          <a:solidFill>
            <a:srgbClr val="366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gu">
            <a:extLst>
              <a:ext uri="{FF2B5EF4-FFF2-40B4-BE49-F238E27FC236}">
                <a16:creationId xmlns:a16="http://schemas.microsoft.com/office/drawing/2014/main" id="{02802E6B-91E3-4C3A-BB76-AA4C88194D33}"/>
              </a:ext>
            </a:extLst>
          </p:cNvPr>
          <p:cNvSpPr/>
          <p:nvPr/>
        </p:nvSpPr>
        <p:spPr>
          <a:xfrm>
            <a:off x="10663684" y="0"/>
            <a:ext cx="1524819" cy="1605807"/>
          </a:xfrm>
          <a:prstGeom prst="rect">
            <a:avLst/>
          </a:prstGeom>
          <a:solidFill>
            <a:srgbClr val="FFD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10DB19C-D999-43C1-80A4-85E54D98CD63}"/>
              </a:ext>
            </a:extLst>
          </p:cNvPr>
          <p:cNvSpPr/>
          <p:nvPr/>
        </p:nvSpPr>
        <p:spPr>
          <a:xfrm>
            <a:off x="10663682" y="24090"/>
            <a:ext cx="1513945" cy="1569660"/>
          </a:xfrm>
          <a:prstGeom prst="rect">
            <a:avLst/>
          </a:prstGeom>
          <a:ln>
            <a:noFill/>
          </a:ln>
        </p:spPr>
        <p:txBody>
          <a:bodyPr wrap="square">
            <a:spAutoFit/>
          </a:bodyPr>
          <a:lstStyle/>
          <a:p>
            <a:pPr algn="ctr"/>
            <a:r>
              <a:rPr lang="en-US" sz="2400" b="1" dirty="0">
                <a:solidFill>
                  <a:srgbClr val="366F9F"/>
                </a:solidFill>
                <a:effectLst>
                  <a:outerShdw blurRad="38100" dist="38100" dir="2700000" algn="tl">
                    <a:srgbClr val="000000">
                      <a:alpha val="43137"/>
                    </a:srgbClr>
                  </a:outerShdw>
                </a:effectLst>
                <a:latin typeface="Arial Black" panose="020B0A04020102020204" pitchFamily="34" charset="0"/>
              </a:rPr>
              <a:t>IITCA Super Trick </a:t>
            </a:r>
          </a:p>
          <a:p>
            <a:pPr algn="ctr"/>
            <a:r>
              <a:rPr lang="en-US" sz="2400" b="1" dirty="0">
                <a:solidFill>
                  <a:srgbClr val="366F9F"/>
                </a:solidFill>
                <a:effectLst>
                  <a:outerShdw blurRad="38100" dist="38100" dir="2700000" algn="tl">
                    <a:srgbClr val="000000">
                      <a:alpha val="43137"/>
                    </a:srgbClr>
                  </a:outerShdw>
                </a:effectLst>
                <a:latin typeface="Arial Black" panose="020B0A04020102020204" pitchFamily="34" charset="0"/>
              </a:rPr>
              <a:t># 94</a:t>
            </a:r>
          </a:p>
        </p:txBody>
      </p:sp>
    </p:spTree>
    <p:custDataLst>
      <p:tags r:id="rId1"/>
    </p:custDataLst>
    <p:extLst>
      <p:ext uri="{BB962C8B-B14F-4D97-AF65-F5344CB8AC3E}">
        <p14:creationId xmlns:p14="http://schemas.microsoft.com/office/powerpoint/2010/main" val="3133224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5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6715CB27-1CF3-4F5C-BC38-2E0DFE112699}"/>
              </a:ext>
            </a:extLst>
          </p:cNvPr>
          <p:cNvGrpSpPr/>
          <p:nvPr/>
        </p:nvGrpSpPr>
        <p:grpSpPr>
          <a:xfrm>
            <a:off x="754647" y="-137624"/>
            <a:ext cx="7827264" cy="6833910"/>
            <a:chOff x="2390980" y="-386096"/>
            <a:chExt cx="7410040" cy="7523694"/>
          </a:xfrm>
        </p:grpSpPr>
        <p:sp>
          <p:nvSpPr>
            <p:cNvPr id="42" name="Arrow: Circular 41">
              <a:extLst>
                <a:ext uri="{FF2B5EF4-FFF2-40B4-BE49-F238E27FC236}">
                  <a16:creationId xmlns:a16="http://schemas.microsoft.com/office/drawing/2014/main" id="{8FF142B1-DD6C-4D3B-B57D-A274E55F1B79}"/>
                </a:ext>
              </a:extLst>
            </p:cNvPr>
            <p:cNvSpPr/>
            <p:nvPr/>
          </p:nvSpPr>
          <p:spPr>
            <a:xfrm rot="19685965">
              <a:off x="2585948" y="1309964"/>
              <a:ext cx="5473410" cy="5473410"/>
            </a:xfrm>
            <a:prstGeom prst="circularArrow">
              <a:avLst>
                <a:gd name="adj1" fmla="val 5398"/>
                <a:gd name="adj2" fmla="val 556223"/>
                <a:gd name="adj3" fmla="val 19421306"/>
                <a:gd name="adj4" fmla="val 11866447"/>
                <a:gd name="adj5" fmla="val 496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Arrow: Circular 52">
              <a:extLst>
                <a:ext uri="{FF2B5EF4-FFF2-40B4-BE49-F238E27FC236}">
                  <a16:creationId xmlns:a16="http://schemas.microsoft.com/office/drawing/2014/main" id="{EA799EA2-EE5D-44E2-9699-55C81F41508F}"/>
                </a:ext>
              </a:extLst>
            </p:cNvPr>
            <p:cNvSpPr/>
            <p:nvPr/>
          </p:nvSpPr>
          <p:spPr>
            <a:xfrm rot="1862564">
              <a:off x="2390980" y="291307"/>
              <a:ext cx="5473410" cy="5473410"/>
            </a:xfrm>
            <a:prstGeom prst="circularArrow">
              <a:avLst>
                <a:gd name="adj1" fmla="val 5692"/>
                <a:gd name="adj2" fmla="val 556223"/>
                <a:gd name="adj3" fmla="val 19421183"/>
                <a:gd name="adj4" fmla="val 11866447"/>
                <a:gd name="adj5" fmla="val 49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Arrow: Circular 53">
              <a:extLst>
                <a:ext uri="{FF2B5EF4-FFF2-40B4-BE49-F238E27FC236}">
                  <a16:creationId xmlns:a16="http://schemas.microsoft.com/office/drawing/2014/main" id="{4629EADB-8121-40BF-89D8-5A9EE9FC1BED}"/>
                </a:ext>
              </a:extLst>
            </p:cNvPr>
            <p:cNvSpPr/>
            <p:nvPr/>
          </p:nvSpPr>
          <p:spPr>
            <a:xfrm rot="5400000">
              <a:off x="3194495" y="-386096"/>
              <a:ext cx="5473410" cy="5473410"/>
            </a:xfrm>
            <a:prstGeom prst="circularArrow">
              <a:avLst>
                <a:gd name="adj1" fmla="val 5736"/>
                <a:gd name="adj2" fmla="val 556223"/>
                <a:gd name="adj3" fmla="val 19270599"/>
                <a:gd name="adj4" fmla="val 11866447"/>
                <a:gd name="adj5" fmla="val 4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Arrow: Circular 54">
              <a:extLst>
                <a:ext uri="{FF2B5EF4-FFF2-40B4-BE49-F238E27FC236}">
                  <a16:creationId xmlns:a16="http://schemas.microsoft.com/office/drawing/2014/main" id="{1C96393A-F213-4723-BFEE-7FF92265248F}"/>
                </a:ext>
              </a:extLst>
            </p:cNvPr>
            <p:cNvSpPr/>
            <p:nvPr/>
          </p:nvSpPr>
          <p:spPr>
            <a:xfrm rot="8725689">
              <a:off x="4103784" y="-25877"/>
              <a:ext cx="5473410" cy="5473410"/>
            </a:xfrm>
            <a:prstGeom prst="circularArrow">
              <a:avLst>
                <a:gd name="adj1" fmla="val 6126"/>
                <a:gd name="adj2" fmla="val 556223"/>
                <a:gd name="adj3" fmla="val 19402879"/>
                <a:gd name="adj4" fmla="val 11866447"/>
                <a:gd name="adj5" fmla="val 4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Arrow: Circular 55">
              <a:extLst>
                <a:ext uri="{FF2B5EF4-FFF2-40B4-BE49-F238E27FC236}">
                  <a16:creationId xmlns:a16="http://schemas.microsoft.com/office/drawing/2014/main" id="{57C901C9-75D6-45B4-8B1A-EF14C9BCE2E6}"/>
                </a:ext>
              </a:extLst>
            </p:cNvPr>
            <p:cNvSpPr/>
            <p:nvPr/>
          </p:nvSpPr>
          <p:spPr>
            <a:xfrm rot="12662564">
              <a:off x="4327610" y="986785"/>
              <a:ext cx="5473410" cy="5473410"/>
            </a:xfrm>
            <a:prstGeom prst="circularArrow">
              <a:avLst>
                <a:gd name="adj1" fmla="val 5742"/>
                <a:gd name="adj2" fmla="val 556223"/>
                <a:gd name="adj3" fmla="val 19400848"/>
                <a:gd name="adj4" fmla="val 11866447"/>
                <a:gd name="adj5" fmla="val 496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Arrow: Circular 56">
              <a:extLst>
                <a:ext uri="{FF2B5EF4-FFF2-40B4-BE49-F238E27FC236}">
                  <a16:creationId xmlns:a16="http://schemas.microsoft.com/office/drawing/2014/main" id="{B9A11ACE-50DF-4903-A257-130B1AF419B2}"/>
                </a:ext>
              </a:extLst>
            </p:cNvPr>
            <p:cNvSpPr/>
            <p:nvPr/>
          </p:nvSpPr>
          <p:spPr>
            <a:xfrm rot="16200000">
              <a:off x="3524095" y="1664188"/>
              <a:ext cx="5473410" cy="5473410"/>
            </a:xfrm>
            <a:prstGeom prst="circularArrow">
              <a:avLst>
                <a:gd name="adj1" fmla="val 5575"/>
                <a:gd name="adj2" fmla="val 556223"/>
                <a:gd name="adj3" fmla="val 19493085"/>
                <a:gd name="adj4" fmla="val 11866447"/>
                <a:gd name="adj5" fmla="val 496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8" name="Donut 2">
            <a:extLst>
              <a:ext uri="{FF2B5EF4-FFF2-40B4-BE49-F238E27FC236}">
                <a16:creationId xmlns:a16="http://schemas.microsoft.com/office/drawing/2014/main" id="{02BA0DBA-3ED7-42CC-AA55-8A1C6F77CF3A}"/>
              </a:ext>
            </a:extLst>
          </p:cNvPr>
          <p:cNvSpPr/>
          <p:nvPr/>
        </p:nvSpPr>
        <p:spPr>
          <a:xfrm>
            <a:off x="3318750" y="1939528"/>
            <a:ext cx="2755779" cy="2755779"/>
          </a:xfrm>
          <a:prstGeom prst="donut">
            <a:avLst>
              <a:gd name="adj" fmla="val 10687"/>
            </a:avLst>
          </a:prstGeom>
          <a:gradFill>
            <a:gsLst>
              <a:gs pos="16000">
                <a:schemeClr val="bg1">
                  <a:lumMod val="95000"/>
                </a:schemeClr>
              </a:gs>
              <a:gs pos="87000">
                <a:schemeClr val="bg1">
                  <a:lumMod val="65000"/>
                  <a:alpha val="52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solidFill>
                <a:schemeClr val="tx1"/>
              </a:solidFill>
            </a:endParaRPr>
          </a:p>
        </p:txBody>
      </p:sp>
      <p:sp>
        <p:nvSpPr>
          <p:cNvPr id="59" name="TextBox 58">
            <a:extLst>
              <a:ext uri="{FF2B5EF4-FFF2-40B4-BE49-F238E27FC236}">
                <a16:creationId xmlns:a16="http://schemas.microsoft.com/office/drawing/2014/main" id="{9A3C6611-0356-485B-A64D-E6DEDA958862}"/>
              </a:ext>
            </a:extLst>
          </p:cNvPr>
          <p:cNvSpPr txBox="1"/>
          <p:nvPr/>
        </p:nvSpPr>
        <p:spPr>
          <a:xfrm>
            <a:off x="8653016" y="1605807"/>
            <a:ext cx="2079013" cy="3154710"/>
          </a:xfrm>
          <a:prstGeom prst="rect">
            <a:avLst/>
          </a:prstGeom>
          <a:noFill/>
        </p:spPr>
        <p:txBody>
          <a:bodyPr wrap="square" rtlCol="0">
            <a:spAutoFit/>
          </a:bodyPr>
          <a:lstStyle/>
          <a:p>
            <a:r>
              <a:rPr lang="en-US" sz="19900" dirty="0">
                <a:solidFill>
                  <a:srgbClr val="FFD550"/>
                </a:solidFill>
              </a:rPr>
              <a:t>?</a:t>
            </a:r>
          </a:p>
        </p:txBody>
      </p:sp>
      <p:sp>
        <p:nvSpPr>
          <p:cNvPr id="60" name="TextBox 59">
            <a:extLst>
              <a:ext uri="{FF2B5EF4-FFF2-40B4-BE49-F238E27FC236}">
                <a16:creationId xmlns:a16="http://schemas.microsoft.com/office/drawing/2014/main" id="{C9C0B4EF-0C2E-4A4C-B20F-37603B6D2C42}"/>
              </a:ext>
            </a:extLst>
          </p:cNvPr>
          <p:cNvSpPr txBox="1"/>
          <p:nvPr/>
        </p:nvSpPr>
        <p:spPr>
          <a:xfrm>
            <a:off x="9540165" y="829477"/>
            <a:ext cx="2079013" cy="3154710"/>
          </a:xfrm>
          <a:prstGeom prst="rect">
            <a:avLst/>
          </a:prstGeom>
          <a:noFill/>
        </p:spPr>
        <p:txBody>
          <a:bodyPr wrap="square" rtlCol="0">
            <a:spAutoFit/>
          </a:bodyPr>
          <a:lstStyle/>
          <a:p>
            <a:r>
              <a:rPr lang="en-US" sz="19900" dirty="0">
                <a:solidFill>
                  <a:srgbClr val="FFD550"/>
                </a:solidFill>
              </a:rPr>
              <a:t>?</a:t>
            </a:r>
          </a:p>
        </p:txBody>
      </p:sp>
      <p:sp>
        <p:nvSpPr>
          <p:cNvPr id="61" name="TextBox 60">
            <a:extLst>
              <a:ext uri="{FF2B5EF4-FFF2-40B4-BE49-F238E27FC236}">
                <a16:creationId xmlns:a16="http://schemas.microsoft.com/office/drawing/2014/main" id="{84D8B928-5082-438F-8525-49E2D12F9166}"/>
              </a:ext>
            </a:extLst>
          </p:cNvPr>
          <p:cNvSpPr txBox="1"/>
          <p:nvPr/>
        </p:nvSpPr>
        <p:spPr>
          <a:xfrm>
            <a:off x="10369632" y="1630502"/>
            <a:ext cx="2079013" cy="3154710"/>
          </a:xfrm>
          <a:prstGeom prst="rect">
            <a:avLst/>
          </a:prstGeom>
          <a:noFill/>
        </p:spPr>
        <p:txBody>
          <a:bodyPr wrap="square" rtlCol="0">
            <a:spAutoFit/>
          </a:bodyPr>
          <a:lstStyle/>
          <a:p>
            <a:r>
              <a:rPr lang="en-US" sz="19900" dirty="0">
                <a:solidFill>
                  <a:srgbClr val="FFD550"/>
                </a:solidFill>
              </a:rPr>
              <a:t>?</a:t>
            </a:r>
          </a:p>
        </p:txBody>
      </p:sp>
      <p:sp>
        <p:nvSpPr>
          <p:cNvPr id="85" name="!!gu">
            <a:extLst>
              <a:ext uri="{FF2B5EF4-FFF2-40B4-BE49-F238E27FC236}">
                <a16:creationId xmlns:a16="http://schemas.microsoft.com/office/drawing/2014/main" id="{50A42A0E-C3AB-480E-A7C0-68040DE92142}"/>
              </a:ext>
            </a:extLst>
          </p:cNvPr>
          <p:cNvSpPr/>
          <p:nvPr/>
        </p:nvSpPr>
        <p:spPr>
          <a:xfrm>
            <a:off x="-11811" y="0"/>
            <a:ext cx="1524819" cy="1605807"/>
          </a:xfrm>
          <a:prstGeom prst="rect">
            <a:avLst/>
          </a:prstGeom>
          <a:solidFill>
            <a:srgbClr val="FFD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BE85061D-A9AC-4A13-AFC2-793D6A033097}"/>
              </a:ext>
            </a:extLst>
          </p:cNvPr>
          <p:cNvSpPr/>
          <p:nvPr/>
        </p:nvSpPr>
        <p:spPr>
          <a:xfrm>
            <a:off x="-11813" y="24090"/>
            <a:ext cx="1513945" cy="1569660"/>
          </a:xfrm>
          <a:prstGeom prst="rect">
            <a:avLst/>
          </a:prstGeom>
          <a:ln>
            <a:noFill/>
          </a:ln>
        </p:spPr>
        <p:txBody>
          <a:bodyPr wrap="square">
            <a:spAutoFit/>
          </a:bodyPr>
          <a:lstStyle/>
          <a:p>
            <a:pPr algn="ctr"/>
            <a:r>
              <a:rPr lang="en-US" sz="2400" b="1" dirty="0">
                <a:solidFill>
                  <a:srgbClr val="366F9F"/>
                </a:solidFill>
                <a:effectLst>
                  <a:outerShdw blurRad="38100" dist="38100" dir="2700000" algn="tl">
                    <a:srgbClr val="000000">
                      <a:alpha val="43137"/>
                    </a:srgbClr>
                  </a:outerShdw>
                </a:effectLst>
                <a:latin typeface="Arial Black" panose="020B0A04020102020204" pitchFamily="34" charset="0"/>
              </a:rPr>
              <a:t>IITCA Super Trick </a:t>
            </a:r>
          </a:p>
          <a:p>
            <a:pPr algn="ctr"/>
            <a:r>
              <a:rPr lang="en-US" sz="2400" b="1" dirty="0">
                <a:solidFill>
                  <a:srgbClr val="366F9F"/>
                </a:solidFill>
                <a:effectLst>
                  <a:outerShdw blurRad="38100" dist="38100" dir="2700000" algn="tl">
                    <a:srgbClr val="000000">
                      <a:alpha val="43137"/>
                    </a:srgbClr>
                  </a:outerShdw>
                </a:effectLst>
                <a:latin typeface="Arial Black" panose="020B0A04020102020204" pitchFamily="34" charset="0"/>
              </a:rPr>
              <a:t># 94</a:t>
            </a:r>
          </a:p>
        </p:txBody>
      </p:sp>
    </p:spTree>
    <p:custDataLst>
      <p:tags r:id="rId1"/>
    </p:custDataLst>
    <p:extLst>
      <p:ext uri="{BB962C8B-B14F-4D97-AF65-F5344CB8AC3E}">
        <p14:creationId xmlns:p14="http://schemas.microsoft.com/office/powerpoint/2010/main" val="24473754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1.1|2.6|2.7|3.6|6.7"/>
</p:tagLst>
</file>

<file path=ppt/tags/tag2.xml><?xml version="1.0" encoding="utf-8"?>
<p:tagLst xmlns:a="http://schemas.openxmlformats.org/drawingml/2006/main" xmlns:r="http://schemas.openxmlformats.org/officeDocument/2006/relationships" xmlns:p="http://schemas.openxmlformats.org/presentationml/2006/main">
  <p:tag name="TIMING" val="|16.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109</Words>
  <Application>Microsoft Office PowerPoint</Application>
  <PresentationFormat>Widescreen</PresentationFormat>
  <Paragraphs>24</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Rajnish Bedi (C)</dc:creator>
  <cp:lastModifiedBy>Rajnish Bedi (C)</cp:lastModifiedBy>
  <cp:revision>5</cp:revision>
  <dcterms:created xsi:type="dcterms:W3CDTF">2020-11-18T11:49:40Z</dcterms:created>
  <dcterms:modified xsi:type="dcterms:W3CDTF">2020-11-18T12:30:03Z</dcterms:modified>
</cp:coreProperties>
</file>