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66" r:id="rId12"/>
    <p:sldId id="267" r:id="rId13"/>
    <p:sldId id="264" r:id="rId14"/>
    <p:sldId id="265" r:id="rId15"/>
    <p:sldId id="270" r:id="rId16"/>
    <p:sldId id="268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ft" id="{B85548CD-F9B2-43B8-8EDF-AEA76BE4D7C7}">
          <p14:sldIdLst>
            <p14:sldId id="256"/>
            <p14:sldId id="257"/>
            <p14:sldId id="258"/>
            <p14:sldId id="259"/>
          </p14:sldIdLst>
        </p14:section>
        <p14:section name="Up" id="{A2E9A2FB-8A6B-4B65-9AD8-34B7716D4752}">
          <p14:sldIdLst>
            <p14:sldId id="260"/>
            <p14:sldId id="261"/>
            <p14:sldId id="262"/>
            <p14:sldId id="263"/>
            <p14:sldId id="271"/>
            <p14:sldId id="272"/>
            <p14:sldId id="266"/>
            <p14:sldId id="267"/>
            <p14:sldId id="264"/>
            <p14:sldId id="265"/>
            <p14:sldId id="270"/>
            <p14:sldId id="268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7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995A6-FB3E-4070-9543-088F3461B6E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CD3C5-96EB-411E-AF8D-057779A6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BC_(programming_language)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Python is an open source, high-level fastest growing programming language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lets you work quickly and integrate systems more efficiently.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rgbClr val="366F9F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rgbClr val="366F9F"/>
                </a:solidFill>
                <a:latin typeface="+mn-lt"/>
                <a:ea typeface="+mn-ea"/>
                <a:cs typeface="+mn-cs"/>
              </a:rPr>
              <a:t>When we talk about the history of Python, we cannot miss </a:t>
            </a:r>
            <a:r>
              <a:rPr lang="en-US" sz="1200" b="1" kern="1200" dirty="0">
                <a:solidFill>
                  <a:srgbClr val="366F9F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ABC programming language</a:t>
            </a:r>
            <a:r>
              <a:rPr lang="en-US" sz="1200" b="1" kern="1200" dirty="0">
                <a:solidFill>
                  <a:srgbClr val="366F9F"/>
                </a:solidFill>
                <a:latin typeface="+mn-lt"/>
                <a:ea typeface="+mn-ea"/>
                <a:cs typeface="+mn-cs"/>
              </a:rPr>
              <a:t> because it was ABCs influence that led to the design and development of programming language called Python.</a:t>
            </a:r>
          </a:p>
          <a:p>
            <a:endParaRPr lang="en-US" sz="1200" b="1" kern="1200" dirty="0">
              <a:solidFill>
                <a:srgbClr val="366F9F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rgbClr val="366F9F"/>
                </a:solidFill>
                <a:latin typeface="+mn-lt"/>
                <a:ea typeface="+mn-ea"/>
                <a:cs typeface="+mn-cs"/>
              </a:rPr>
              <a:t>Since it was developed in Netherlands so Python invention has its roots in Netherlands itself lets see…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C2311-E8F1-4BBC-A80A-0B83F8BF55E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11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dirty="0">
                <a:solidFill>
                  <a:srgbClr val="FFD3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Guido van Rossum </a:t>
            </a:r>
            <a:r>
              <a:rPr lang="en-US" sz="1050" b="1" dirty="0">
                <a:solidFill>
                  <a:srgbClr val="FFD3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Dutch Scientist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rgbClr val="FFD550"/>
                </a:solidFill>
              </a:rPr>
              <a:t>He worked for Netherlands </a:t>
            </a:r>
            <a:r>
              <a:rPr lang="en-US" sz="1200" b="1" kern="1200" dirty="0">
                <a:solidFill>
                  <a:srgbClr val="FFD550"/>
                </a:solidFill>
                <a:latin typeface="+mn-lt"/>
                <a:ea typeface="+mn-ea"/>
                <a:cs typeface="+mn-cs"/>
              </a:rPr>
              <a:t>National Research Institute of Mathematics and Computer Science.  Over there they used to code in language ABC. Mr. Rossum </a:t>
            </a:r>
            <a:r>
              <a:rPr lang="en-US" sz="1200" b="1" kern="1200" dirty="0">
                <a:solidFill>
                  <a:srgbClr val="FFD550"/>
                </a:solidFill>
              </a:rPr>
              <a:t>was bored of that language due to many hiccups in that.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rgbClr val="FFD5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D550"/>
                </a:solidFill>
              </a:rPr>
              <a:t>1989 – he was working on hobby programming project to keep him busy during Christmas holidays. He wrote interpreter for New Scripting Language and named it after 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D550"/>
                </a:solidFill>
              </a:rPr>
              <a:t>Generally in dictionary python is a big snake so most probably Python language inspired from snake but that not true then</a:t>
            </a:r>
            <a:endParaRPr lang="en-US" dirty="0">
              <a:solidFill>
                <a:srgbClr val="FFD5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rgbClr val="FFD55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C2311-E8F1-4BBC-A80A-0B83F8BF55E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8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dirty="0">
                <a:solidFill>
                  <a:srgbClr val="FFD3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Guido van Rossum </a:t>
            </a:r>
            <a:r>
              <a:rPr lang="en-US" sz="1050" b="1" dirty="0">
                <a:solidFill>
                  <a:srgbClr val="FFD3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Dutch Scientist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rgbClr val="FFD550"/>
                </a:solidFill>
              </a:rPr>
              <a:t>He worked for Netherlands </a:t>
            </a:r>
            <a:r>
              <a:rPr lang="en-US" sz="1200" b="1" kern="1200" dirty="0">
                <a:solidFill>
                  <a:srgbClr val="FFD550"/>
                </a:solidFill>
                <a:latin typeface="+mn-lt"/>
                <a:ea typeface="+mn-ea"/>
                <a:cs typeface="+mn-cs"/>
              </a:rPr>
              <a:t>National Research Institute of Mathematics and Computer Science.  Over there they used to code in language ABC. Mr. Rossum </a:t>
            </a:r>
            <a:r>
              <a:rPr lang="en-US" sz="1200" b="1" kern="1200" dirty="0">
                <a:solidFill>
                  <a:srgbClr val="FFD550"/>
                </a:solidFill>
              </a:rPr>
              <a:t>was bored of that language due to many hiccups in that.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rgbClr val="FFD5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D550"/>
                </a:solidFill>
              </a:rPr>
              <a:t>1989 – he was working on hobby programming project to keep him busy during Christmas holidays. He wrote interpreter for New Scripting Language and named it after 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D550"/>
                </a:solidFill>
              </a:rPr>
              <a:t>Generally in dictionary python is a big snake so most probably Python language inspired from snake but that not true then</a:t>
            </a:r>
            <a:endParaRPr lang="en-US" dirty="0">
              <a:solidFill>
                <a:srgbClr val="FFD5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rgbClr val="FFD55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C2311-E8F1-4BBC-A80A-0B83F8BF55E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6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098A-2016-460B-B622-6B2E3D00D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94B07-632A-4774-8A20-1738F35AD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B60BA-7662-4AFA-B054-2BA2D96D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E77-9EAB-4091-A407-7E6F08FC1A5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78A4F-5025-4B74-AE75-9EECDE97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3D357-6B4E-4920-A0C0-C6E150C8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FC5C-BDDE-4AFB-B449-89B6782DB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31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D3E0-D8BC-4066-BBF4-E660BD66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51592-72C8-4DB0-808A-70963C311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08ACB-9F04-40A8-8F21-F076DFE0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E77-9EAB-4091-A407-7E6F08FC1A5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C8FF5-377A-4B79-881A-B6FD8BBA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E73D0-119F-43EC-A17D-7FD6A0E3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FC5C-BDDE-4AFB-B449-89B6782DB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28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D8B04E-8B31-44B0-B0B8-20C839028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97FDA-81E7-4C66-8773-B0C7F638E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C7B90-1836-4A3E-8AC4-648B1EF9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E77-9EAB-4091-A407-7E6F08FC1A5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DDABE-1F4D-41C4-B599-3E8E2C14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F6F31-F191-4363-8335-AF7E1036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FC5C-BDDE-4AFB-B449-89B6782DB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55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429E6-7B9C-45A2-A728-6AF18C6E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778A5-7A8A-45C4-A86E-191F5D447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5AC5D-388D-4FFC-82C7-FB7B9BD1D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E77-9EAB-4091-A407-7E6F08FC1A5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B9B5-EB07-41A4-B53E-C5E8C293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CF8A9-67C4-4192-9408-E4AF7238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FC5C-BDDE-4AFB-B449-89B6782DB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39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8216-2FDA-4F9F-B631-459AF76E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AB5F5-BF88-4A12-ADA3-349D1FA97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E5E7D-F2FF-4609-BF9D-B207AB37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E77-9EAB-4091-A407-7E6F08FC1A5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69225-03DB-456B-BB5A-8A4FA943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8FBD4-C74D-477C-8DF3-3C91C16C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FC5C-BDDE-4AFB-B449-89B6782DB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84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3B0F-EC50-41FD-ACE3-0A181E81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B99C0-8031-4A22-86CF-8FF93B508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C7D87-2445-4C60-A149-6EAE37B5F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E45E6-4906-4361-A86E-DD2333EC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E77-9EAB-4091-A407-7E6F08FC1A5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FB5BF-6587-4E7B-9D2D-BAFF9242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FB3F9-9FAB-4A56-8547-3EBB57E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FC5C-BDDE-4AFB-B449-89B6782DB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2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F76B-D252-4C71-8A3E-6CA57D00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FCEE5-403F-4EC3-A648-0DCC1050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076C6-D999-480F-894E-7CB3F0EF7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8235B-A240-44C6-84B6-360E0DB5D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A89E6-4E4A-49E7-953F-A54C976F1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103866-0E15-4DFC-82F4-04B8BF4B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E77-9EAB-4091-A407-7E6F08FC1A5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D87E07-B9AB-4D43-BC93-8F20D3B5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91E296-5C7B-4F57-858A-B57F816C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FC5C-BDDE-4AFB-B449-89B6782DB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6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D664-D4B5-4B31-9E83-96D41B03C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2EAA4-83A8-4B47-86B9-12BFA634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E77-9EAB-4091-A407-7E6F08FC1A5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37A64-1D6C-4CDE-B2C9-A15AD4C4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139E5-0F34-4FE0-86DE-A70EA53E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FC5C-BDDE-4AFB-B449-89B6782DB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0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DAF320-F538-42FF-81D2-39F9CB5B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E77-9EAB-4091-A407-7E6F08FC1A5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70BF8-A89B-43C3-BA54-7EB45713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02F6F-9981-4AA2-A4B5-300DDFD7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FC5C-BDDE-4AFB-B449-89B6782DB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4AD95-57D0-40C7-AC45-D7129B7D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3205-91F8-4471-B295-19AD0DB4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9B348-49E3-4ECF-B129-60C14F039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4C65D-5007-409A-94BC-17D62913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E77-9EAB-4091-A407-7E6F08FC1A5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E965-6F9C-4BEF-9D8A-D8FC85AF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6E18A-EA29-4842-9B68-4AF22314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FC5C-BDDE-4AFB-B449-89B6782DB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04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936D7-6219-4108-A59A-932AC7E4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525EAD-4971-447E-84D2-96BE2C49B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E070-2E7B-4278-A5CA-AA86A65C6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6430-C7B9-4952-9067-36FA166D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E77-9EAB-4091-A407-7E6F08FC1A5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27882-8399-416A-9F9C-AE77445F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6435D-8748-45A5-9083-6A2AF8C7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FC5C-BDDE-4AFB-B449-89B6782DB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6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ECFEFE-6347-48B5-AABF-957C01FE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6D6A4-F3D9-40D4-B8DA-24ED17C11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F3103-46BF-4910-9AB9-C7001197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44E77-9EAB-4091-A407-7E6F08FC1A5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2BB9C-793A-4AB8-A098-0C7DD8904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FB8B8-1BCC-4F11-9F21-B64E8267A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6FC5C-BDDE-4AFB-B449-89B6782DB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3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21.sv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sv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1.sv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4CFB2D5-D5B4-4D58-AA58-EA3640AC7E07}"/>
              </a:ext>
            </a:extLst>
          </p:cNvPr>
          <p:cNvSpPr/>
          <p:nvPr/>
        </p:nvSpPr>
        <p:spPr>
          <a:xfrm rot="16200000">
            <a:off x="-7116478" y="3079750"/>
            <a:ext cx="15163800" cy="1384300"/>
          </a:xfrm>
          <a:custGeom>
            <a:avLst/>
            <a:gdLst>
              <a:gd name="connsiteX0" fmla="*/ 13677900 w 13677900"/>
              <a:gd name="connsiteY0" fmla="*/ 0 h 1384300"/>
              <a:gd name="connsiteX1" fmla="*/ 13677900 w 13677900"/>
              <a:gd name="connsiteY1" fmla="*/ 1384300 h 1384300"/>
              <a:gd name="connsiteX2" fmla="*/ 10210800 w 13677900"/>
              <a:gd name="connsiteY2" fmla="*/ 1384300 h 1384300"/>
              <a:gd name="connsiteX3" fmla="*/ 9985321 w 13677900"/>
              <a:gd name="connsiteY3" fmla="*/ 679197 h 1384300"/>
              <a:gd name="connsiteX4" fmla="*/ 9302790 w 13677900"/>
              <a:gd name="connsiteY4" fmla="*/ 220133 h 1384300"/>
              <a:gd name="connsiteX5" fmla="*/ 8669012 w 13677900"/>
              <a:gd name="connsiteY5" fmla="*/ 558244 h 1384300"/>
              <a:gd name="connsiteX6" fmla="*/ 8394781 w 13677900"/>
              <a:gd name="connsiteY6" fmla="*/ 1384300 h 1384300"/>
              <a:gd name="connsiteX7" fmla="*/ 0 w 13677900"/>
              <a:gd name="connsiteY7" fmla="*/ 1384300 h 1384300"/>
              <a:gd name="connsiteX8" fmla="*/ 0 w 13677900"/>
              <a:gd name="connsiteY8" fmla="*/ 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77900" h="1384300">
                <a:moveTo>
                  <a:pt x="13677900" y="0"/>
                </a:moveTo>
                <a:lnTo>
                  <a:pt x="13677900" y="1384300"/>
                </a:lnTo>
                <a:lnTo>
                  <a:pt x="10210800" y="1384300"/>
                </a:lnTo>
                <a:lnTo>
                  <a:pt x="9985321" y="679197"/>
                </a:lnTo>
                <a:cubicBezTo>
                  <a:pt x="9867503" y="516096"/>
                  <a:pt x="9420608" y="383233"/>
                  <a:pt x="9302790" y="220133"/>
                </a:cubicBezTo>
                <a:lnTo>
                  <a:pt x="8669012" y="558244"/>
                </a:lnTo>
                <a:cubicBezTo>
                  <a:pt x="8488222" y="800838"/>
                  <a:pt x="8575570" y="1141706"/>
                  <a:pt x="8394781" y="1384300"/>
                </a:cubicBezTo>
                <a:lnTo>
                  <a:pt x="0" y="1384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2ABD3B-6B7F-41AC-92CC-38D5FF3981A3}"/>
              </a:ext>
            </a:extLst>
          </p:cNvPr>
          <p:cNvGrpSpPr/>
          <p:nvPr/>
        </p:nvGrpSpPr>
        <p:grpSpPr>
          <a:xfrm>
            <a:off x="445072" y="346320"/>
            <a:ext cx="1117600" cy="1117600"/>
            <a:chOff x="589220" y="307080"/>
            <a:chExt cx="1117600" cy="11176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2E292D7-67C3-4572-8129-9B344CBE75A3}"/>
                </a:ext>
              </a:extLst>
            </p:cNvPr>
            <p:cNvSpPr/>
            <p:nvPr/>
          </p:nvSpPr>
          <p:spPr>
            <a:xfrm>
              <a:off x="589220" y="30708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Lightbulb and gear">
              <a:extLst>
                <a:ext uri="{FF2B5EF4-FFF2-40B4-BE49-F238E27FC236}">
                  <a16:creationId xmlns:a16="http://schemas.microsoft.com/office/drawing/2014/main" id="{4662D831-DCFD-44A5-ABB2-8BE2043DA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0220" y="408680"/>
              <a:ext cx="914400" cy="9144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68229B-9157-4129-B84D-337F33E646DE}"/>
              </a:ext>
            </a:extLst>
          </p:cNvPr>
          <p:cNvGrpSpPr/>
          <p:nvPr/>
        </p:nvGrpSpPr>
        <p:grpSpPr>
          <a:xfrm>
            <a:off x="-1308920" y="1674608"/>
            <a:ext cx="1117600" cy="1117600"/>
            <a:chOff x="570680" y="1588640"/>
            <a:chExt cx="1117600" cy="11176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B0604E0-19A2-423D-9586-A0D7475CCAF7}"/>
                </a:ext>
              </a:extLst>
            </p:cNvPr>
            <p:cNvSpPr/>
            <p:nvPr/>
          </p:nvSpPr>
          <p:spPr>
            <a:xfrm>
              <a:off x="570680" y="158864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Research">
              <a:extLst>
                <a:ext uri="{FF2B5EF4-FFF2-40B4-BE49-F238E27FC236}">
                  <a16:creationId xmlns:a16="http://schemas.microsoft.com/office/drawing/2014/main" id="{3B35D382-78F8-4C73-9D46-116236E49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0820" y="1690240"/>
              <a:ext cx="914400" cy="9144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8C3776-C2B2-40DD-B157-CAE4CCF3E52B}"/>
              </a:ext>
            </a:extLst>
          </p:cNvPr>
          <p:cNvGrpSpPr/>
          <p:nvPr/>
        </p:nvGrpSpPr>
        <p:grpSpPr>
          <a:xfrm>
            <a:off x="-1346000" y="4237728"/>
            <a:ext cx="1117600" cy="1117600"/>
            <a:chOff x="533600" y="4151760"/>
            <a:chExt cx="1117600" cy="11176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31A4AF3-6324-4DB1-9C02-8AD98DA0AB75}"/>
                </a:ext>
              </a:extLst>
            </p:cNvPr>
            <p:cNvSpPr/>
            <p:nvPr/>
          </p:nvSpPr>
          <p:spPr>
            <a:xfrm>
              <a:off x="533600" y="415176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Business Growth">
              <a:extLst>
                <a:ext uri="{FF2B5EF4-FFF2-40B4-BE49-F238E27FC236}">
                  <a16:creationId xmlns:a16="http://schemas.microsoft.com/office/drawing/2014/main" id="{2AF53014-1ED4-48EF-A226-8EC278C3B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0820" y="4253360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8665FE-A418-4E3A-ACAC-79C304DB7A8A}"/>
              </a:ext>
            </a:extLst>
          </p:cNvPr>
          <p:cNvGrpSpPr/>
          <p:nvPr/>
        </p:nvGrpSpPr>
        <p:grpSpPr>
          <a:xfrm>
            <a:off x="-1327460" y="2956168"/>
            <a:ext cx="1117600" cy="1117600"/>
            <a:chOff x="552140" y="2870200"/>
            <a:chExt cx="1117600" cy="11176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5A20976-AC05-4BD9-AABC-957AD05E80B1}"/>
                </a:ext>
              </a:extLst>
            </p:cNvPr>
            <p:cNvSpPr/>
            <p:nvPr/>
          </p:nvSpPr>
          <p:spPr>
            <a:xfrm>
              <a:off x="552140" y="287020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 descr="Arrow Vertical U turn">
              <a:extLst>
                <a:ext uri="{FF2B5EF4-FFF2-40B4-BE49-F238E27FC236}">
                  <a16:creationId xmlns:a16="http://schemas.microsoft.com/office/drawing/2014/main" id="{65D1F6D9-1748-42E9-89BF-A49DC3139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3740" y="2971800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Graphic 6" descr="Lightbulb">
            <a:extLst>
              <a:ext uri="{FF2B5EF4-FFF2-40B4-BE49-F238E27FC236}">
                <a16:creationId xmlns:a16="http://schemas.microsoft.com/office/drawing/2014/main" id="{D726F929-9B49-422D-A92C-EAA9E138E6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8370" y="346320"/>
            <a:ext cx="914400" cy="914400"/>
          </a:xfrm>
          <a:prstGeom prst="rect">
            <a:avLst/>
          </a:prstGeom>
        </p:spPr>
      </p:pic>
      <p:pic>
        <p:nvPicPr>
          <p:cNvPr id="11" name="Graphic 10" descr="Magnifying glass">
            <a:extLst>
              <a:ext uri="{FF2B5EF4-FFF2-40B4-BE49-F238E27FC236}">
                <a16:creationId xmlns:a16="http://schemas.microsoft.com/office/drawing/2014/main" id="{256DC8AD-FCDB-41AB-84C1-96E8550C97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8370" y="1838894"/>
            <a:ext cx="914400" cy="914400"/>
          </a:xfrm>
          <a:prstGeom prst="rect">
            <a:avLst/>
          </a:prstGeom>
        </p:spPr>
      </p:pic>
      <p:pic>
        <p:nvPicPr>
          <p:cNvPr id="19" name="Graphic 18" descr="Business Growth RTL">
            <a:extLst>
              <a:ext uri="{FF2B5EF4-FFF2-40B4-BE49-F238E27FC236}">
                <a16:creationId xmlns:a16="http://schemas.microsoft.com/office/drawing/2014/main" id="{1F353AE6-23D3-4D45-9B29-08AB838CF3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8370" y="4402014"/>
            <a:ext cx="914400" cy="914400"/>
          </a:xfrm>
          <a:prstGeom prst="rect">
            <a:avLst/>
          </a:prstGeom>
        </p:spPr>
      </p:pic>
      <p:pic>
        <p:nvPicPr>
          <p:cNvPr id="26" name="Graphic 25" descr="Arrow Rotate right">
            <a:extLst>
              <a:ext uri="{FF2B5EF4-FFF2-40B4-BE49-F238E27FC236}">
                <a16:creationId xmlns:a16="http://schemas.microsoft.com/office/drawing/2014/main" id="{A47D7065-8C56-4D28-A828-8448AD8ADE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8370" y="30501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24 Points 1">
            <a:extLst>
              <a:ext uri="{FF2B5EF4-FFF2-40B4-BE49-F238E27FC236}">
                <a16:creationId xmlns:a16="http://schemas.microsoft.com/office/drawing/2014/main" id="{7E23EABB-C046-4498-B89F-667609D05269}"/>
              </a:ext>
            </a:extLst>
          </p:cNvPr>
          <p:cNvSpPr/>
          <p:nvPr/>
        </p:nvSpPr>
        <p:spPr>
          <a:xfrm>
            <a:off x="3135086" y="1393371"/>
            <a:ext cx="5138057" cy="3886200"/>
          </a:xfrm>
          <a:prstGeom prst="star24">
            <a:avLst>
              <a:gd name="adj" fmla="val 3887"/>
            </a:avLst>
          </a:prstGeom>
          <a:gradFill>
            <a:gsLst>
              <a:gs pos="0">
                <a:srgbClr val="7030A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65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498D6480-8CC5-4D0E-AD12-FC27CDAFEEB6}"/>
              </a:ext>
            </a:extLst>
          </p:cNvPr>
          <p:cNvSpPr/>
          <p:nvPr/>
        </p:nvSpPr>
        <p:spPr>
          <a:xfrm>
            <a:off x="2694039" y="2310581"/>
            <a:ext cx="3972232" cy="89473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EA69CA-299C-46A3-9785-BBA770FFF5C7}"/>
              </a:ext>
            </a:extLst>
          </p:cNvPr>
          <p:cNvGrpSpPr/>
          <p:nvPr/>
        </p:nvGrpSpPr>
        <p:grpSpPr>
          <a:xfrm rot="7860000">
            <a:off x="-2134103" y="1072016"/>
            <a:ext cx="4973217" cy="5253135"/>
            <a:chOff x="1838129" y="1091681"/>
            <a:chExt cx="4973217" cy="5253135"/>
          </a:xfrm>
        </p:grpSpPr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53C08CD6-5202-4995-983E-6C2EDEBFA445}"/>
                </a:ext>
              </a:extLst>
            </p:cNvPr>
            <p:cNvSpPr/>
            <p:nvPr/>
          </p:nvSpPr>
          <p:spPr>
            <a:xfrm>
              <a:off x="1838129" y="1091681"/>
              <a:ext cx="4973217" cy="5253135"/>
            </a:xfrm>
            <a:prstGeom prst="donut">
              <a:avLst>
                <a:gd name="adj" fmla="val 21686"/>
              </a:avLst>
            </a:prstGeom>
            <a:gradFill flip="none" rotWithShape="1">
              <a:gsLst>
                <a:gs pos="17000">
                  <a:schemeClr val="tx1">
                    <a:lumMod val="75000"/>
                    <a:lumOff val="25000"/>
                  </a:schemeClr>
                </a:gs>
                <a:gs pos="49000">
                  <a:schemeClr val="bg1"/>
                </a:gs>
                <a:gs pos="93000">
                  <a:schemeClr val="bg2">
                    <a:lumMod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CEC6AF-DC1E-4FBE-9A28-977742BE6823}"/>
                </a:ext>
              </a:extLst>
            </p:cNvPr>
            <p:cNvSpPr txBox="1"/>
            <p:nvPr/>
          </p:nvSpPr>
          <p:spPr>
            <a:xfrm>
              <a:off x="2517708" y="1912774"/>
              <a:ext cx="3614058" cy="3610948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/>
              </a:prstTxWarp>
              <a:spAutoFit/>
            </a:bodyPr>
            <a:lstStyle/>
            <a:p>
              <a:r>
                <a:rPr lang="en-US" sz="8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IITCA</a:t>
              </a:r>
              <a:r>
                <a:rPr lang="en-US" sz="8800" dirty="0"/>
                <a:t>	 </a:t>
              </a:r>
              <a:r>
                <a:rPr lang="en-US" sz="9600" dirty="0"/>
                <a:t>Python</a:t>
              </a:r>
              <a:r>
                <a:rPr lang="en-US" sz="8800" dirty="0"/>
                <a:t> 	Word 	Excel 	</a:t>
              </a:r>
              <a:r>
                <a:rPr lang="en-US" sz="8800" dirty="0" err="1"/>
                <a:t>TnB</a:t>
              </a:r>
              <a:r>
                <a:rPr lang="en-US" sz="8800" dirty="0"/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905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498D6480-8CC5-4D0E-AD12-FC27CDAFEEB6}"/>
              </a:ext>
            </a:extLst>
          </p:cNvPr>
          <p:cNvSpPr/>
          <p:nvPr/>
        </p:nvSpPr>
        <p:spPr>
          <a:xfrm>
            <a:off x="2753257" y="2637153"/>
            <a:ext cx="3972232" cy="894736"/>
          </a:xfrm>
          <a:prstGeom prst="round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EA69CA-299C-46A3-9785-BBA770FFF5C7}"/>
              </a:ext>
            </a:extLst>
          </p:cNvPr>
          <p:cNvGrpSpPr/>
          <p:nvPr/>
        </p:nvGrpSpPr>
        <p:grpSpPr>
          <a:xfrm rot="12300000">
            <a:off x="-2134103" y="1072016"/>
            <a:ext cx="4973217" cy="5253135"/>
            <a:chOff x="1838129" y="1091681"/>
            <a:chExt cx="4973217" cy="5253135"/>
          </a:xfrm>
        </p:grpSpPr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53C08CD6-5202-4995-983E-6C2EDEBFA445}"/>
                </a:ext>
              </a:extLst>
            </p:cNvPr>
            <p:cNvSpPr/>
            <p:nvPr/>
          </p:nvSpPr>
          <p:spPr>
            <a:xfrm>
              <a:off x="1838129" y="1091681"/>
              <a:ext cx="4973217" cy="5253135"/>
            </a:xfrm>
            <a:prstGeom prst="donut">
              <a:avLst>
                <a:gd name="adj" fmla="val 21686"/>
              </a:avLst>
            </a:prstGeom>
            <a:gradFill flip="none" rotWithShape="1">
              <a:gsLst>
                <a:gs pos="17000">
                  <a:schemeClr val="tx1">
                    <a:lumMod val="75000"/>
                    <a:lumOff val="25000"/>
                  </a:schemeClr>
                </a:gs>
                <a:gs pos="49000">
                  <a:schemeClr val="bg1"/>
                </a:gs>
                <a:gs pos="93000">
                  <a:schemeClr val="bg2">
                    <a:lumMod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CEC6AF-DC1E-4FBE-9A28-977742BE6823}"/>
                </a:ext>
              </a:extLst>
            </p:cNvPr>
            <p:cNvSpPr txBox="1"/>
            <p:nvPr/>
          </p:nvSpPr>
          <p:spPr>
            <a:xfrm>
              <a:off x="2517708" y="1912774"/>
              <a:ext cx="3614058" cy="3610948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/>
              </a:prstTxWarp>
              <a:spAutoFit/>
            </a:bodyPr>
            <a:lstStyle/>
            <a:p>
              <a:r>
                <a:rPr lang="en-US" sz="8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IITCA</a:t>
              </a:r>
              <a:r>
                <a:rPr lang="en-US" sz="8800" dirty="0"/>
                <a:t>	 </a:t>
              </a:r>
              <a:r>
                <a:rPr lang="en-US" sz="9600" dirty="0"/>
                <a:t>Python</a:t>
              </a:r>
              <a:r>
                <a:rPr lang="en-US" sz="8800" dirty="0"/>
                <a:t> 	Word 	Excel 	</a:t>
              </a:r>
              <a:r>
                <a:rPr lang="en-US" sz="8800" dirty="0" err="1">
                  <a:solidFill>
                    <a:srgbClr val="FF0000"/>
                  </a:solidFill>
                </a:rPr>
                <a:t>TnB</a:t>
              </a:r>
              <a:r>
                <a:rPr lang="en-US" sz="8800" dirty="0"/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3882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9EC862-362E-4166-BFA2-84442BDB5A20}"/>
              </a:ext>
            </a:extLst>
          </p:cNvPr>
          <p:cNvSpPr/>
          <p:nvPr/>
        </p:nvSpPr>
        <p:spPr>
          <a:xfrm>
            <a:off x="9296400" y="4397829"/>
            <a:ext cx="36000" cy="36000"/>
          </a:xfrm>
          <a:custGeom>
            <a:avLst/>
            <a:gdLst>
              <a:gd name="connsiteX0" fmla="*/ 0 w 2405743"/>
              <a:gd name="connsiteY0" fmla="*/ 0 h 1665514"/>
              <a:gd name="connsiteX1" fmla="*/ 2405743 w 2405743"/>
              <a:gd name="connsiteY1" fmla="*/ 0 h 1665514"/>
              <a:gd name="connsiteX2" fmla="*/ 2405743 w 2405743"/>
              <a:gd name="connsiteY2" fmla="*/ 1665514 h 1665514"/>
              <a:gd name="connsiteX3" fmla="*/ 0 w 2405743"/>
              <a:gd name="connsiteY3" fmla="*/ 1665514 h 1665514"/>
              <a:gd name="connsiteX4" fmla="*/ 0 w 2405743"/>
              <a:gd name="connsiteY4" fmla="*/ 0 h 166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743" h="1665514">
                <a:moveTo>
                  <a:pt x="0" y="0"/>
                </a:moveTo>
                <a:lnTo>
                  <a:pt x="2405743" y="0"/>
                </a:lnTo>
                <a:lnTo>
                  <a:pt x="2405743" y="1665514"/>
                </a:lnTo>
                <a:lnTo>
                  <a:pt x="0" y="1665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EA5C78B-512B-484C-8DA3-A7F918BAA7AB}"/>
              </a:ext>
            </a:extLst>
          </p:cNvPr>
          <p:cNvSpPr/>
          <p:nvPr/>
        </p:nvSpPr>
        <p:spPr>
          <a:xfrm>
            <a:off x="9448800" y="4550229"/>
            <a:ext cx="36000" cy="36000"/>
          </a:xfrm>
          <a:custGeom>
            <a:avLst/>
            <a:gdLst>
              <a:gd name="connsiteX0" fmla="*/ 0 w 2405743"/>
              <a:gd name="connsiteY0" fmla="*/ 0 h 1665514"/>
              <a:gd name="connsiteX1" fmla="*/ 2405743 w 2405743"/>
              <a:gd name="connsiteY1" fmla="*/ 0 h 1665514"/>
              <a:gd name="connsiteX2" fmla="*/ 2405743 w 2405743"/>
              <a:gd name="connsiteY2" fmla="*/ 1665514 h 1665514"/>
              <a:gd name="connsiteX3" fmla="*/ 0 w 2405743"/>
              <a:gd name="connsiteY3" fmla="*/ 1665514 h 1665514"/>
              <a:gd name="connsiteX4" fmla="*/ 0 w 2405743"/>
              <a:gd name="connsiteY4" fmla="*/ 0 h 166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743" h="1665514">
                <a:moveTo>
                  <a:pt x="0" y="0"/>
                </a:moveTo>
                <a:lnTo>
                  <a:pt x="2405743" y="0"/>
                </a:lnTo>
                <a:lnTo>
                  <a:pt x="2405743" y="1665514"/>
                </a:lnTo>
                <a:lnTo>
                  <a:pt x="0" y="1665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802482-A9AD-43D6-BD9F-1972FE7E6C63}"/>
              </a:ext>
            </a:extLst>
          </p:cNvPr>
          <p:cNvSpPr/>
          <p:nvPr/>
        </p:nvSpPr>
        <p:spPr>
          <a:xfrm>
            <a:off x="9601200" y="4702629"/>
            <a:ext cx="36000" cy="36000"/>
          </a:xfrm>
          <a:custGeom>
            <a:avLst/>
            <a:gdLst>
              <a:gd name="connsiteX0" fmla="*/ 0 w 2405743"/>
              <a:gd name="connsiteY0" fmla="*/ 0 h 1665514"/>
              <a:gd name="connsiteX1" fmla="*/ 2405743 w 2405743"/>
              <a:gd name="connsiteY1" fmla="*/ 0 h 1665514"/>
              <a:gd name="connsiteX2" fmla="*/ 2405743 w 2405743"/>
              <a:gd name="connsiteY2" fmla="*/ 1665514 h 1665514"/>
              <a:gd name="connsiteX3" fmla="*/ 0 w 2405743"/>
              <a:gd name="connsiteY3" fmla="*/ 1665514 h 1665514"/>
              <a:gd name="connsiteX4" fmla="*/ 0 w 2405743"/>
              <a:gd name="connsiteY4" fmla="*/ 0 h 166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743" h="1665514">
                <a:moveTo>
                  <a:pt x="0" y="0"/>
                </a:moveTo>
                <a:lnTo>
                  <a:pt x="2405743" y="0"/>
                </a:lnTo>
                <a:lnTo>
                  <a:pt x="2405743" y="1665514"/>
                </a:lnTo>
                <a:lnTo>
                  <a:pt x="0" y="1665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2916641-FDAF-49A0-92A3-751AC13E086D}"/>
              </a:ext>
            </a:extLst>
          </p:cNvPr>
          <p:cNvSpPr/>
          <p:nvPr/>
        </p:nvSpPr>
        <p:spPr>
          <a:xfrm>
            <a:off x="9753600" y="4855029"/>
            <a:ext cx="36000" cy="36000"/>
          </a:xfrm>
          <a:custGeom>
            <a:avLst/>
            <a:gdLst>
              <a:gd name="connsiteX0" fmla="*/ 0 w 2405743"/>
              <a:gd name="connsiteY0" fmla="*/ 0 h 1665514"/>
              <a:gd name="connsiteX1" fmla="*/ 2405743 w 2405743"/>
              <a:gd name="connsiteY1" fmla="*/ 0 h 1665514"/>
              <a:gd name="connsiteX2" fmla="*/ 2405743 w 2405743"/>
              <a:gd name="connsiteY2" fmla="*/ 1665514 h 1665514"/>
              <a:gd name="connsiteX3" fmla="*/ 0 w 2405743"/>
              <a:gd name="connsiteY3" fmla="*/ 1665514 h 1665514"/>
              <a:gd name="connsiteX4" fmla="*/ 0 w 2405743"/>
              <a:gd name="connsiteY4" fmla="*/ 0 h 166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743" h="1665514">
                <a:moveTo>
                  <a:pt x="0" y="0"/>
                </a:moveTo>
                <a:lnTo>
                  <a:pt x="2405743" y="0"/>
                </a:lnTo>
                <a:lnTo>
                  <a:pt x="2405743" y="1665514"/>
                </a:lnTo>
                <a:lnTo>
                  <a:pt x="0" y="1665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CB7F448-7749-447A-9BA6-B2C1D29FEA20}"/>
              </a:ext>
            </a:extLst>
          </p:cNvPr>
          <p:cNvSpPr/>
          <p:nvPr/>
        </p:nvSpPr>
        <p:spPr>
          <a:xfrm>
            <a:off x="9906000" y="5007429"/>
            <a:ext cx="36000" cy="36000"/>
          </a:xfrm>
          <a:custGeom>
            <a:avLst/>
            <a:gdLst>
              <a:gd name="connsiteX0" fmla="*/ 0 w 2405743"/>
              <a:gd name="connsiteY0" fmla="*/ 0 h 1665514"/>
              <a:gd name="connsiteX1" fmla="*/ 2405743 w 2405743"/>
              <a:gd name="connsiteY1" fmla="*/ 0 h 1665514"/>
              <a:gd name="connsiteX2" fmla="*/ 2405743 w 2405743"/>
              <a:gd name="connsiteY2" fmla="*/ 1665514 h 1665514"/>
              <a:gd name="connsiteX3" fmla="*/ 0 w 2405743"/>
              <a:gd name="connsiteY3" fmla="*/ 1665514 h 1665514"/>
              <a:gd name="connsiteX4" fmla="*/ 0 w 2405743"/>
              <a:gd name="connsiteY4" fmla="*/ 0 h 166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743" h="1665514">
                <a:moveTo>
                  <a:pt x="0" y="0"/>
                </a:moveTo>
                <a:lnTo>
                  <a:pt x="2405743" y="0"/>
                </a:lnTo>
                <a:lnTo>
                  <a:pt x="2405743" y="1665514"/>
                </a:lnTo>
                <a:lnTo>
                  <a:pt x="0" y="1665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Teacher">
            <a:extLst>
              <a:ext uri="{FF2B5EF4-FFF2-40B4-BE49-F238E27FC236}">
                <a16:creationId xmlns:a16="http://schemas.microsoft.com/office/drawing/2014/main" id="{FC4A059F-ECBE-429A-A778-DEDE40285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9829" y="4190999"/>
            <a:ext cx="3222171" cy="32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20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4B0B1EE-B4CD-40C0-B863-0CE8F220AC6C}"/>
              </a:ext>
            </a:extLst>
          </p:cNvPr>
          <p:cNvSpPr/>
          <p:nvPr/>
        </p:nvSpPr>
        <p:spPr>
          <a:xfrm>
            <a:off x="1466365" y="743046"/>
            <a:ext cx="991548" cy="2771708"/>
          </a:xfrm>
          <a:custGeom>
            <a:avLst/>
            <a:gdLst/>
            <a:ahLst/>
            <a:cxnLst/>
            <a:rect l="l" t="t" r="r" b="b"/>
            <a:pathLst>
              <a:path w="623851" h="1239143">
                <a:moveTo>
                  <a:pt x="357709" y="0"/>
                </a:moveTo>
                <a:lnTo>
                  <a:pt x="381670" y="3423"/>
                </a:lnTo>
                <a:lnTo>
                  <a:pt x="387660" y="31663"/>
                </a:lnTo>
                <a:lnTo>
                  <a:pt x="391083" y="55624"/>
                </a:lnTo>
                <a:lnTo>
                  <a:pt x="396218" y="75307"/>
                </a:lnTo>
                <a:lnTo>
                  <a:pt x="394506" y="100124"/>
                </a:lnTo>
                <a:lnTo>
                  <a:pt x="396218" y="124085"/>
                </a:lnTo>
                <a:lnTo>
                  <a:pt x="381670" y="147191"/>
                </a:lnTo>
                <a:lnTo>
                  <a:pt x="379959" y="164306"/>
                </a:lnTo>
                <a:lnTo>
                  <a:pt x="387660" y="177142"/>
                </a:lnTo>
                <a:lnTo>
                  <a:pt x="404776" y="178854"/>
                </a:lnTo>
                <a:lnTo>
                  <a:pt x="438150" y="178854"/>
                </a:lnTo>
                <a:lnTo>
                  <a:pt x="469813" y="185700"/>
                </a:lnTo>
                <a:lnTo>
                  <a:pt x="515169" y="185700"/>
                </a:lnTo>
                <a:lnTo>
                  <a:pt x="541698" y="189123"/>
                </a:lnTo>
                <a:lnTo>
                  <a:pt x="567370" y="189123"/>
                </a:lnTo>
                <a:lnTo>
                  <a:pt x="575072" y="194258"/>
                </a:lnTo>
                <a:lnTo>
                  <a:pt x="575072" y="202815"/>
                </a:lnTo>
                <a:lnTo>
                  <a:pt x="555390" y="208806"/>
                </a:lnTo>
                <a:lnTo>
                  <a:pt x="515169" y="204527"/>
                </a:lnTo>
                <a:lnTo>
                  <a:pt x="485217" y="208806"/>
                </a:lnTo>
                <a:lnTo>
                  <a:pt x="450131" y="208806"/>
                </a:lnTo>
                <a:lnTo>
                  <a:pt x="413333" y="213940"/>
                </a:lnTo>
                <a:lnTo>
                  <a:pt x="387660" y="219075"/>
                </a:lnTo>
                <a:lnTo>
                  <a:pt x="366266" y="232767"/>
                </a:lnTo>
                <a:lnTo>
                  <a:pt x="366266" y="261007"/>
                </a:lnTo>
                <a:lnTo>
                  <a:pt x="364555" y="297805"/>
                </a:lnTo>
                <a:lnTo>
                  <a:pt x="357709" y="334603"/>
                </a:lnTo>
                <a:lnTo>
                  <a:pt x="361132" y="364554"/>
                </a:lnTo>
                <a:lnTo>
                  <a:pt x="354286" y="386804"/>
                </a:lnTo>
                <a:lnTo>
                  <a:pt x="364555" y="415044"/>
                </a:lnTo>
                <a:lnTo>
                  <a:pt x="355997" y="455265"/>
                </a:lnTo>
                <a:lnTo>
                  <a:pt x="355997" y="485217"/>
                </a:lnTo>
                <a:lnTo>
                  <a:pt x="354286" y="534851"/>
                </a:lnTo>
                <a:lnTo>
                  <a:pt x="344872" y="558812"/>
                </a:lnTo>
                <a:lnTo>
                  <a:pt x="350007" y="576783"/>
                </a:lnTo>
                <a:lnTo>
                  <a:pt x="350007" y="615292"/>
                </a:lnTo>
                <a:lnTo>
                  <a:pt x="344872" y="648667"/>
                </a:lnTo>
                <a:lnTo>
                  <a:pt x="350007" y="685465"/>
                </a:lnTo>
                <a:lnTo>
                  <a:pt x="346584" y="732532"/>
                </a:lnTo>
                <a:lnTo>
                  <a:pt x="346584" y="849771"/>
                </a:lnTo>
                <a:lnTo>
                  <a:pt x="341449" y="886569"/>
                </a:lnTo>
                <a:lnTo>
                  <a:pt x="344872" y="926790"/>
                </a:lnTo>
                <a:lnTo>
                  <a:pt x="350007" y="968722"/>
                </a:lnTo>
                <a:lnTo>
                  <a:pt x="379959" y="976424"/>
                </a:lnTo>
                <a:lnTo>
                  <a:pt x="406487" y="978135"/>
                </a:lnTo>
                <a:lnTo>
                  <a:pt x="436439" y="984982"/>
                </a:lnTo>
                <a:lnTo>
                  <a:pt x="469813" y="1000385"/>
                </a:lnTo>
                <a:lnTo>
                  <a:pt x="495486" y="1002097"/>
                </a:lnTo>
                <a:lnTo>
                  <a:pt x="539986" y="1011510"/>
                </a:lnTo>
                <a:lnTo>
                  <a:pt x="571649" y="1026914"/>
                </a:lnTo>
                <a:lnTo>
                  <a:pt x="590476" y="1023491"/>
                </a:lnTo>
                <a:lnTo>
                  <a:pt x="613582" y="1026914"/>
                </a:lnTo>
                <a:lnTo>
                  <a:pt x="623851" y="1033760"/>
                </a:lnTo>
                <a:lnTo>
                  <a:pt x="623851" y="1048308"/>
                </a:lnTo>
                <a:lnTo>
                  <a:pt x="608447" y="1060289"/>
                </a:lnTo>
                <a:lnTo>
                  <a:pt x="592187" y="1068846"/>
                </a:lnTo>
                <a:lnTo>
                  <a:pt x="539986" y="1068846"/>
                </a:lnTo>
                <a:lnTo>
                  <a:pt x="492063" y="1075692"/>
                </a:lnTo>
                <a:lnTo>
                  <a:pt x="450131" y="1088529"/>
                </a:lnTo>
                <a:lnTo>
                  <a:pt x="420179" y="1098798"/>
                </a:lnTo>
                <a:lnTo>
                  <a:pt x="394506" y="1109067"/>
                </a:lnTo>
                <a:lnTo>
                  <a:pt x="373112" y="1125326"/>
                </a:lnTo>
                <a:lnTo>
                  <a:pt x="364555" y="1145865"/>
                </a:lnTo>
                <a:lnTo>
                  <a:pt x="366266" y="1165547"/>
                </a:lnTo>
                <a:lnTo>
                  <a:pt x="369689" y="1193787"/>
                </a:lnTo>
                <a:lnTo>
                  <a:pt x="366266" y="1204057"/>
                </a:lnTo>
                <a:lnTo>
                  <a:pt x="357709" y="1210903"/>
                </a:lnTo>
                <a:lnTo>
                  <a:pt x="350007" y="1210903"/>
                </a:lnTo>
                <a:lnTo>
                  <a:pt x="341449" y="1204057"/>
                </a:lnTo>
                <a:lnTo>
                  <a:pt x="332892" y="1187797"/>
                </a:lnTo>
                <a:lnTo>
                  <a:pt x="315776" y="1186086"/>
                </a:lnTo>
                <a:lnTo>
                  <a:pt x="292671" y="1193787"/>
                </a:lnTo>
                <a:lnTo>
                  <a:pt x="280690" y="1205768"/>
                </a:lnTo>
                <a:lnTo>
                  <a:pt x="264431" y="1219460"/>
                </a:lnTo>
                <a:lnTo>
                  <a:pt x="239614" y="1230585"/>
                </a:lnTo>
                <a:lnTo>
                  <a:pt x="208806" y="1239143"/>
                </a:lnTo>
                <a:lnTo>
                  <a:pt x="183989" y="1239143"/>
                </a:lnTo>
                <a:lnTo>
                  <a:pt x="160884" y="1230585"/>
                </a:lnTo>
                <a:lnTo>
                  <a:pt x="136922" y="1214326"/>
                </a:lnTo>
                <a:lnTo>
                  <a:pt x="129220" y="1193787"/>
                </a:lnTo>
                <a:lnTo>
                  <a:pt x="110394" y="1179239"/>
                </a:lnTo>
                <a:lnTo>
                  <a:pt x="96701" y="1162124"/>
                </a:lnTo>
                <a:lnTo>
                  <a:pt x="94134" y="1125326"/>
                </a:lnTo>
                <a:lnTo>
                  <a:pt x="105259" y="1093663"/>
                </a:lnTo>
                <a:lnTo>
                  <a:pt x="127509" y="1068846"/>
                </a:lnTo>
                <a:lnTo>
                  <a:pt x="150614" y="1050019"/>
                </a:lnTo>
                <a:lnTo>
                  <a:pt x="183989" y="1020068"/>
                </a:lnTo>
                <a:lnTo>
                  <a:pt x="224210" y="1003808"/>
                </a:lnTo>
                <a:lnTo>
                  <a:pt x="261008" y="1003808"/>
                </a:lnTo>
                <a:lnTo>
                  <a:pt x="280690" y="1000385"/>
                </a:lnTo>
                <a:lnTo>
                  <a:pt x="297805" y="984982"/>
                </a:lnTo>
                <a:lnTo>
                  <a:pt x="308075" y="983270"/>
                </a:lnTo>
                <a:lnTo>
                  <a:pt x="315776" y="968722"/>
                </a:lnTo>
                <a:lnTo>
                  <a:pt x="308075" y="930213"/>
                </a:lnTo>
                <a:lnTo>
                  <a:pt x="306363" y="906251"/>
                </a:lnTo>
                <a:lnTo>
                  <a:pt x="299517" y="874588"/>
                </a:lnTo>
                <a:lnTo>
                  <a:pt x="301228" y="832656"/>
                </a:lnTo>
                <a:lnTo>
                  <a:pt x="299517" y="806127"/>
                </a:lnTo>
                <a:lnTo>
                  <a:pt x="304652" y="777887"/>
                </a:lnTo>
                <a:lnTo>
                  <a:pt x="299517" y="744512"/>
                </a:lnTo>
                <a:lnTo>
                  <a:pt x="297805" y="712849"/>
                </a:lnTo>
                <a:lnTo>
                  <a:pt x="297805" y="688888"/>
                </a:lnTo>
                <a:lnTo>
                  <a:pt x="290959" y="634119"/>
                </a:lnTo>
                <a:lnTo>
                  <a:pt x="290959" y="478371"/>
                </a:lnTo>
                <a:lnTo>
                  <a:pt x="280690" y="462967"/>
                </a:lnTo>
                <a:lnTo>
                  <a:pt x="297805" y="439861"/>
                </a:lnTo>
                <a:lnTo>
                  <a:pt x="289248" y="374823"/>
                </a:lnTo>
                <a:lnTo>
                  <a:pt x="289248" y="285824"/>
                </a:lnTo>
                <a:lnTo>
                  <a:pt x="282402" y="257584"/>
                </a:lnTo>
                <a:lnTo>
                  <a:pt x="290959" y="225921"/>
                </a:lnTo>
                <a:lnTo>
                  <a:pt x="267854" y="227632"/>
                </a:lnTo>
                <a:lnTo>
                  <a:pt x="242181" y="232767"/>
                </a:lnTo>
                <a:lnTo>
                  <a:pt x="220787" y="232767"/>
                </a:lnTo>
                <a:lnTo>
                  <a:pt x="150614" y="245603"/>
                </a:lnTo>
                <a:lnTo>
                  <a:pt x="130932" y="245603"/>
                </a:lnTo>
                <a:lnTo>
                  <a:pt x="113817" y="254161"/>
                </a:lnTo>
                <a:lnTo>
                  <a:pt x="78730" y="259296"/>
                </a:lnTo>
                <a:lnTo>
                  <a:pt x="50490" y="259296"/>
                </a:lnTo>
                <a:lnTo>
                  <a:pt x="23106" y="249026"/>
                </a:lnTo>
                <a:lnTo>
                  <a:pt x="8558" y="237902"/>
                </a:lnTo>
                <a:lnTo>
                  <a:pt x="0" y="219075"/>
                </a:lnTo>
                <a:lnTo>
                  <a:pt x="5135" y="194258"/>
                </a:lnTo>
                <a:lnTo>
                  <a:pt x="17116" y="178854"/>
                </a:lnTo>
                <a:lnTo>
                  <a:pt x="41933" y="170296"/>
                </a:lnTo>
                <a:lnTo>
                  <a:pt x="71884" y="177142"/>
                </a:lnTo>
                <a:lnTo>
                  <a:pt x="98413" y="187412"/>
                </a:lnTo>
                <a:lnTo>
                  <a:pt x="118951" y="187412"/>
                </a:lnTo>
                <a:lnTo>
                  <a:pt x="154037" y="192546"/>
                </a:lnTo>
                <a:lnTo>
                  <a:pt x="201104" y="192546"/>
                </a:lnTo>
                <a:lnTo>
                  <a:pt x="249027" y="194258"/>
                </a:lnTo>
                <a:lnTo>
                  <a:pt x="285825" y="194258"/>
                </a:lnTo>
                <a:lnTo>
                  <a:pt x="285825" y="173719"/>
                </a:lnTo>
                <a:lnTo>
                  <a:pt x="292671" y="155748"/>
                </a:lnTo>
                <a:lnTo>
                  <a:pt x="290959" y="143768"/>
                </a:lnTo>
                <a:lnTo>
                  <a:pt x="292671" y="129220"/>
                </a:lnTo>
                <a:lnTo>
                  <a:pt x="282402" y="103547"/>
                </a:lnTo>
                <a:lnTo>
                  <a:pt x="282402" y="73595"/>
                </a:lnTo>
                <a:lnTo>
                  <a:pt x="292671" y="57336"/>
                </a:lnTo>
                <a:lnTo>
                  <a:pt x="285825" y="28240"/>
                </a:lnTo>
                <a:lnTo>
                  <a:pt x="304652" y="10269"/>
                </a:lnTo>
                <a:lnTo>
                  <a:pt x="332892" y="3423"/>
                </a:lnTo>
                <a:lnTo>
                  <a:pt x="357709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2B540E7-85C1-46AC-AD60-F3A433AB8B55}"/>
              </a:ext>
            </a:extLst>
          </p:cNvPr>
          <p:cNvSpPr/>
          <p:nvPr/>
        </p:nvSpPr>
        <p:spPr>
          <a:xfrm>
            <a:off x="2348751" y="743046"/>
            <a:ext cx="991548" cy="2771708"/>
          </a:xfrm>
          <a:custGeom>
            <a:avLst/>
            <a:gdLst/>
            <a:ahLst/>
            <a:cxnLst/>
            <a:rect l="l" t="t" r="r" b="b"/>
            <a:pathLst>
              <a:path w="623851" h="1239143">
                <a:moveTo>
                  <a:pt x="357709" y="0"/>
                </a:moveTo>
                <a:lnTo>
                  <a:pt x="381670" y="3423"/>
                </a:lnTo>
                <a:lnTo>
                  <a:pt x="387660" y="31663"/>
                </a:lnTo>
                <a:lnTo>
                  <a:pt x="391083" y="55624"/>
                </a:lnTo>
                <a:lnTo>
                  <a:pt x="396218" y="75307"/>
                </a:lnTo>
                <a:lnTo>
                  <a:pt x="394507" y="100124"/>
                </a:lnTo>
                <a:lnTo>
                  <a:pt x="396218" y="124085"/>
                </a:lnTo>
                <a:lnTo>
                  <a:pt x="381670" y="147191"/>
                </a:lnTo>
                <a:lnTo>
                  <a:pt x="379959" y="164306"/>
                </a:lnTo>
                <a:lnTo>
                  <a:pt x="387660" y="177142"/>
                </a:lnTo>
                <a:lnTo>
                  <a:pt x="404776" y="178854"/>
                </a:lnTo>
                <a:lnTo>
                  <a:pt x="438150" y="178854"/>
                </a:lnTo>
                <a:lnTo>
                  <a:pt x="469814" y="185700"/>
                </a:lnTo>
                <a:lnTo>
                  <a:pt x="515169" y="185700"/>
                </a:lnTo>
                <a:lnTo>
                  <a:pt x="541698" y="189123"/>
                </a:lnTo>
                <a:lnTo>
                  <a:pt x="567370" y="189123"/>
                </a:lnTo>
                <a:lnTo>
                  <a:pt x="575072" y="194258"/>
                </a:lnTo>
                <a:lnTo>
                  <a:pt x="575072" y="202815"/>
                </a:lnTo>
                <a:lnTo>
                  <a:pt x="555390" y="208806"/>
                </a:lnTo>
                <a:lnTo>
                  <a:pt x="515169" y="204527"/>
                </a:lnTo>
                <a:lnTo>
                  <a:pt x="485217" y="208806"/>
                </a:lnTo>
                <a:lnTo>
                  <a:pt x="450131" y="208806"/>
                </a:lnTo>
                <a:lnTo>
                  <a:pt x="413333" y="213940"/>
                </a:lnTo>
                <a:lnTo>
                  <a:pt x="387660" y="219075"/>
                </a:lnTo>
                <a:lnTo>
                  <a:pt x="366266" y="232767"/>
                </a:lnTo>
                <a:lnTo>
                  <a:pt x="366266" y="261007"/>
                </a:lnTo>
                <a:lnTo>
                  <a:pt x="364555" y="297805"/>
                </a:lnTo>
                <a:lnTo>
                  <a:pt x="357709" y="334603"/>
                </a:lnTo>
                <a:lnTo>
                  <a:pt x="361132" y="364554"/>
                </a:lnTo>
                <a:lnTo>
                  <a:pt x="354286" y="386804"/>
                </a:lnTo>
                <a:lnTo>
                  <a:pt x="364555" y="415044"/>
                </a:lnTo>
                <a:lnTo>
                  <a:pt x="355997" y="455265"/>
                </a:lnTo>
                <a:lnTo>
                  <a:pt x="355997" y="485217"/>
                </a:lnTo>
                <a:lnTo>
                  <a:pt x="354286" y="534851"/>
                </a:lnTo>
                <a:lnTo>
                  <a:pt x="344872" y="558812"/>
                </a:lnTo>
                <a:lnTo>
                  <a:pt x="350007" y="576783"/>
                </a:lnTo>
                <a:lnTo>
                  <a:pt x="350007" y="615292"/>
                </a:lnTo>
                <a:lnTo>
                  <a:pt x="344872" y="648667"/>
                </a:lnTo>
                <a:lnTo>
                  <a:pt x="350007" y="685465"/>
                </a:lnTo>
                <a:lnTo>
                  <a:pt x="346584" y="732532"/>
                </a:lnTo>
                <a:lnTo>
                  <a:pt x="346584" y="849771"/>
                </a:lnTo>
                <a:lnTo>
                  <a:pt x="341449" y="886569"/>
                </a:lnTo>
                <a:lnTo>
                  <a:pt x="344872" y="926790"/>
                </a:lnTo>
                <a:lnTo>
                  <a:pt x="350007" y="968722"/>
                </a:lnTo>
                <a:lnTo>
                  <a:pt x="379959" y="976424"/>
                </a:lnTo>
                <a:lnTo>
                  <a:pt x="406487" y="978135"/>
                </a:lnTo>
                <a:lnTo>
                  <a:pt x="436439" y="984982"/>
                </a:lnTo>
                <a:lnTo>
                  <a:pt x="469814" y="1000385"/>
                </a:lnTo>
                <a:lnTo>
                  <a:pt x="495486" y="1002097"/>
                </a:lnTo>
                <a:lnTo>
                  <a:pt x="539986" y="1011510"/>
                </a:lnTo>
                <a:lnTo>
                  <a:pt x="571649" y="1026914"/>
                </a:lnTo>
                <a:lnTo>
                  <a:pt x="590476" y="1023491"/>
                </a:lnTo>
                <a:lnTo>
                  <a:pt x="613582" y="1026914"/>
                </a:lnTo>
                <a:lnTo>
                  <a:pt x="623851" y="1033760"/>
                </a:lnTo>
                <a:lnTo>
                  <a:pt x="623851" y="1048308"/>
                </a:lnTo>
                <a:lnTo>
                  <a:pt x="608447" y="1060289"/>
                </a:lnTo>
                <a:lnTo>
                  <a:pt x="592187" y="1068846"/>
                </a:lnTo>
                <a:lnTo>
                  <a:pt x="539986" y="1068846"/>
                </a:lnTo>
                <a:lnTo>
                  <a:pt x="492063" y="1075692"/>
                </a:lnTo>
                <a:lnTo>
                  <a:pt x="450131" y="1088529"/>
                </a:lnTo>
                <a:lnTo>
                  <a:pt x="420179" y="1098798"/>
                </a:lnTo>
                <a:lnTo>
                  <a:pt x="394507" y="1109067"/>
                </a:lnTo>
                <a:lnTo>
                  <a:pt x="373112" y="1125326"/>
                </a:lnTo>
                <a:lnTo>
                  <a:pt x="364555" y="1145865"/>
                </a:lnTo>
                <a:lnTo>
                  <a:pt x="366266" y="1165547"/>
                </a:lnTo>
                <a:lnTo>
                  <a:pt x="369689" y="1193787"/>
                </a:lnTo>
                <a:lnTo>
                  <a:pt x="366266" y="1204057"/>
                </a:lnTo>
                <a:lnTo>
                  <a:pt x="357709" y="1210903"/>
                </a:lnTo>
                <a:lnTo>
                  <a:pt x="350007" y="1210903"/>
                </a:lnTo>
                <a:lnTo>
                  <a:pt x="341449" y="1204057"/>
                </a:lnTo>
                <a:lnTo>
                  <a:pt x="332892" y="1187797"/>
                </a:lnTo>
                <a:lnTo>
                  <a:pt x="315776" y="1186086"/>
                </a:lnTo>
                <a:lnTo>
                  <a:pt x="292671" y="1193787"/>
                </a:lnTo>
                <a:lnTo>
                  <a:pt x="280690" y="1205768"/>
                </a:lnTo>
                <a:lnTo>
                  <a:pt x="264431" y="1219460"/>
                </a:lnTo>
                <a:lnTo>
                  <a:pt x="239614" y="1230585"/>
                </a:lnTo>
                <a:lnTo>
                  <a:pt x="208806" y="1239143"/>
                </a:lnTo>
                <a:lnTo>
                  <a:pt x="183989" y="1239143"/>
                </a:lnTo>
                <a:lnTo>
                  <a:pt x="160884" y="1230585"/>
                </a:lnTo>
                <a:lnTo>
                  <a:pt x="136922" y="1214326"/>
                </a:lnTo>
                <a:lnTo>
                  <a:pt x="129220" y="1193787"/>
                </a:lnTo>
                <a:lnTo>
                  <a:pt x="110394" y="1179239"/>
                </a:lnTo>
                <a:lnTo>
                  <a:pt x="96701" y="1162124"/>
                </a:lnTo>
                <a:lnTo>
                  <a:pt x="94134" y="1125326"/>
                </a:lnTo>
                <a:lnTo>
                  <a:pt x="105259" y="1093663"/>
                </a:lnTo>
                <a:lnTo>
                  <a:pt x="127509" y="1068846"/>
                </a:lnTo>
                <a:lnTo>
                  <a:pt x="150614" y="1050019"/>
                </a:lnTo>
                <a:lnTo>
                  <a:pt x="183989" y="1020068"/>
                </a:lnTo>
                <a:lnTo>
                  <a:pt x="224210" y="1003808"/>
                </a:lnTo>
                <a:lnTo>
                  <a:pt x="261008" y="1003808"/>
                </a:lnTo>
                <a:lnTo>
                  <a:pt x="280690" y="1000385"/>
                </a:lnTo>
                <a:lnTo>
                  <a:pt x="297805" y="984982"/>
                </a:lnTo>
                <a:lnTo>
                  <a:pt x="308075" y="983270"/>
                </a:lnTo>
                <a:lnTo>
                  <a:pt x="315776" y="968722"/>
                </a:lnTo>
                <a:lnTo>
                  <a:pt x="308075" y="930213"/>
                </a:lnTo>
                <a:lnTo>
                  <a:pt x="306363" y="906251"/>
                </a:lnTo>
                <a:lnTo>
                  <a:pt x="299517" y="874588"/>
                </a:lnTo>
                <a:lnTo>
                  <a:pt x="301229" y="832656"/>
                </a:lnTo>
                <a:lnTo>
                  <a:pt x="299517" y="806127"/>
                </a:lnTo>
                <a:lnTo>
                  <a:pt x="304652" y="777887"/>
                </a:lnTo>
                <a:lnTo>
                  <a:pt x="299517" y="744512"/>
                </a:lnTo>
                <a:lnTo>
                  <a:pt x="297805" y="712849"/>
                </a:lnTo>
                <a:lnTo>
                  <a:pt x="297805" y="688888"/>
                </a:lnTo>
                <a:lnTo>
                  <a:pt x="290959" y="634119"/>
                </a:lnTo>
                <a:lnTo>
                  <a:pt x="290959" y="478371"/>
                </a:lnTo>
                <a:lnTo>
                  <a:pt x="280690" y="462967"/>
                </a:lnTo>
                <a:lnTo>
                  <a:pt x="297805" y="439861"/>
                </a:lnTo>
                <a:lnTo>
                  <a:pt x="289248" y="374823"/>
                </a:lnTo>
                <a:lnTo>
                  <a:pt x="289248" y="285824"/>
                </a:lnTo>
                <a:lnTo>
                  <a:pt x="282402" y="257584"/>
                </a:lnTo>
                <a:lnTo>
                  <a:pt x="290959" y="225921"/>
                </a:lnTo>
                <a:lnTo>
                  <a:pt x="267854" y="227632"/>
                </a:lnTo>
                <a:lnTo>
                  <a:pt x="242181" y="232767"/>
                </a:lnTo>
                <a:lnTo>
                  <a:pt x="220787" y="232767"/>
                </a:lnTo>
                <a:lnTo>
                  <a:pt x="150614" y="245603"/>
                </a:lnTo>
                <a:lnTo>
                  <a:pt x="130932" y="245603"/>
                </a:lnTo>
                <a:lnTo>
                  <a:pt x="113817" y="254161"/>
                </a:lnTo>
                <a:lnTo>
                  <a:pt x="78730" y="259296"/>
                </a:lnTo>
                <a:lnTo>
                  <a:pt x="50490" y="259296"/>
                </a:lnTo>
                <a:lnTo>
                  <a:pt x="23106" y="249026"/>
                </a:lnTo>
                <a:lnTo>
                  <a:pt x="8558" y="237902"/>
                </a:lnTo>
                <a:lnTo>
                  <a:pt x="0" y="219075"/>
                </a:lnTo>
                <a:lnTo>
                  <a:pt x="5135" y="194258"/>
                </a:lnTo>
                <a:lnTo>
                  <a:pt x="17116" y="178854"/>
                </a:lnTo>
                <a:lnTo>
                  <a:pt x="41933" y="170296"/>
                </a:lnTo>
                <a:lnTo>
                  <a:pt x="71884" y="177142"/>
                </a:lnTo>
                <a:lnTo>
                  <a:pt x="98413" y="187412"/>
                </a:lnTo>
                <a:lnTo>
                  <a:pt x="118951" y="187412"/>
                </a:lnTo>
                <a:lnTo>
                  <a:pt x="154038" y="192546"/>
                </a:lnTo>
                <a:lnTo>
                  <a:pt x="201104" y="192546"/>
                </a:lnTo>
                <a:lnTo>
                  <a:pt x="249027" y="194258"/>
                </a:lnTo>
                <a:lnTo>
                  <a:pt x="285825" y="194258"/>
                </a:lnTo>
                <a:lnTo>
                  <a:pt x="285825" y="173719"/>
                </a:lnTo>
                <a:lnTo>
                  <a:pt x="292671" y="155748"/>
                </a:lnTo>
                <a:lnTo>
                  <a:pt x="290959" y="143768"/>
                </a:lnTo>
                <a:lnTo>
                  <a:pt x="292671" y="129220"/>
                </a:lnTo>
                <a:lnTo>
                  <a:pt x="282402" y="103547"/>
                </a:lnTo>
                <a:lnTo>
                  <a:pt x="282402" y="73595"/>
                </a:lnTo>
                <a:lnTo>
                  <a:pt x="292671" y="57336"/>
                </a:lnTo>
                <a:lnTo>
                  <a:pt x="285825" y="28240"/>
                </a:lnTo>
                <a:lnTo>
                  <a:pt x="304652" y="10269"/>
                </a:lnTo>
                <a:lnTo>
                  <a:pt x="332892" y="3423"/>
                </a:lnTo>
                <a:lnTo>
                  <a:pt x="357709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48BD851-AAE3-4D38-A489-D61811CACFF9}"/>
              </a:ext>
            </a:extLst>
          </p:cNvPr>
          <p:cNvSpPr/>
          <p:nvPr/>
        </p:nvSpPr>
        <p:spPr>
          <a:xfrm>
            <a:off x="5351112" y="681318"/>
            <a:ext cx="1263575" cy="2865501"/>
          </a:xfrm>
          <a:custGeom>
            <a:avLst/>
            <a:gdLst/>
            <a:ahLst/>
            <a:cxnLst/>
            <a:rect l="l" t="t" r="r" b="b"/>
            <a:pathLst>
              <a:path w="795002" h="1281075">
                <a:moveTo>
                  <a:pt x="320054" y="0"/>
                </a:moveTo>
                <a:lnTo>
                  <a:pt x="343160" y="10269"/>
                </a:lnTo>
                <a:lnTo>
                  <a:pt x="362842" y="40221"/>
                </a:lnTo>
                <a:lnTo>
                  <a:pt x="371400" y="45355"/>
                </a:lnTo>
                <a:lnTo>
                  <a:pt x="385092" y="71884"/>
                </a:lnTo>
                <a:lnTo>
                  <a:pt x="401352" y="103547"/>
                </a:lnTo>
                <a:lnTo>
                  <a:pt x="408198" y="133499"/>
                </a:lnTo>
                <a:lnTo>
                  <a:pt x="423602" y="167729"/>
                </a:lnTo>
                <a:lnTo>
                  <a:pt x="443284" y="194258"/>
                </a:lnTo>
                <a:lnTo>
                  <a:pt x="444996" y="208806"/>
                </a:lnTo>
                <a:lnTo>
                  <a:pt x="458688" y="224209"/>
                </a:lnTo>
                <a:lnTo>
                  <a:pt x="467245" y="242180"/>
                </a:lnTo>
                <a:lnTo>
                  <a:pt x="483505" y="264430"/>
                </a:lnTo>
                <a:lnTo>
                  <a:pt x="481793" y="285824"/>
                </a:lnTo>
                <a:lnTo>
                  <a:pt x="497197" y="317487"/>
                </a:lnTo>
                <a:lnTo>
                  <a:pt x="498909" y="331180"/>
                </a:lnTo>
                <a:lnTo>
                  <a:pt x="508322" y="348295"/>
                </a:lnTo>
                <a:lnTo>
                  <a:pt x="516880" y="378246"/>
                </a:lnTo>
                <a:lnTo>
                  <a:pt x="530572" y="403064"/>
                </a:lnTo>
                <a:lnTo>
                  <a:pt x="535706" y="444996"/>
                </a:lnTo>
                <a:lnTo>
                  <a:pt x="543408" y="474948"/>
                </a:lnTo>
                <a:lnTo>
                  <a:pt x="553677" y="516880"/>
                </a:lnTo>
                <a:lnTo>
                  <a:pt x="553677" y="532284"/>
                </a:lnTo>
                <a:lnTo>
                  <a:pt x="562235" y="555389"/>
                </a:lnTo>
                <a:lnTo>
                  <a:pt x="574216" y="595610"/>
                </a:lnTo>
                <a:lnTo>
                  <a:pt x="585341" y="632408"/>
                </a:lnTo>
                <a:lnTo>
                  <a:pt x="588764" y="662359"/>
                </a:lnTo>
                <a:lnTo>
                  <a:pt x="597321" y="683753"/>
                </a:lnTo>
                <a:lnTo>
                  <a:pt x="620427" y="699157"/>
                </a:lnTo>
                <a:lnTo>
                  <a:pt x="647811" y="707715"/>
                </a:lnTo>
                <a:lnTo>
                  <a:pt x="681186" y="706003"/>
                </a:lnTo>
                <a:lnTo>
                  <a:pt x="712849" y="706003"/>
                </a:lnTo>
                <a:lnTo>
                  <a:pt x="744512" y="712849"/>
                </a:lnTo>
                <a:lnTo>
                  <a:pt x="749647" y="722263"/>
                </a:lnTo>
                <a:lnTo>
                  <a:pt x="756493" y="730820"/>
                </a:lnTo>
                <a:lnTo>
                  <a:pt x="749647" y="735955"/>
                </a:lnTo>
                <a:lnTo>
                  <a:pt x="744512" y="744512"/>
                </a:lnTo>
                <a:lnTo>
                  <a:pt x="730820" y="759060"/>
                </a:lnTo>
                <a:lnTo>
                  <a:pt x="712849" y="760772"/>
                </a:lnTo>
                <a:lnTo>
                  <a:pt x="706003" y="769330"/>
                </a:lnTo>
                <a:lnTo>
                  <a:pt x="679475" y="774464"/>
                </a:lnTo>
                <a:lnTo>
                  <a:pt x="649523" y="788156"/>
                </a:lnTo>
                <a:lnTo>
                  <a:pt x="637542" y="799281"/>
                </a:lnTo>
                <a:lnTo>
                  <a:pt x="637542" y="819820"/>
                </a:lnTo>
                <a:lnTo>
                  <a:pt x="642677" y="844637"/>
                </a:lnTo>
                <a:lnTo>
                  <a:pt x="653802" y="869454"/>
                </a:lnTo>
                <a:lnTo>
                  <a:pt x="667494" y="893415"/>
                </a:lnTo>
                <a:lnTo>
                  <a:pt x="679475" y="928501"/>
                </a:lnTo>
                <a:lnTo>
                  <a:pt x="688032" y="949895"/>
                </a:lnTo>
                <a:lnTo>
                  <a:pt x="699157" y="983270"/>
                </a:lnTo>
                <a:lnTo>
                  <a:pt x="711138" y="1013222"/>
                </a:lnTo>
                <a:lnTo>
                  <a:pt x="729109" y="1050019"/>
                </a:lnTo>
                <a:lnTo>
                  <a:pt x="741089" y="1080827"/>
                </a:lnTo>
                <a:lnTo>
                  <a:pt x="747936" y="1128749"/>
                </a:lnTo>
                <a:lnTo>
                  <a:pt x="756493" y="1133884"/>
                </a:lnTo>
                <a:lnTo>
                  <a:pt x="767618" y="1158701"/>
                </a:lnTo>
                <a:lnTo>
                  <a:pt x="779599" y="1182662"/>
                </a:lnTo>
                <a:lnTo>
                  <a:pt x="779599" y="1197210"/>
                </a:lnTo>
                <a:lnTo>
                  <a:pt x="788156" y="1205768"/>
                </a:lnTo>
                <a:lnTo>
                  <a:pt x="795002" y="1228874"/>
                </a:lnTo>
                <a:lnTo>
                  <a:pt x="788156" y="1237431"/>
                </a:lnTo>
                <a:lnTo>
                  <a:pt x="774464" y="1242566"/>
                </a:lnTo>
                <a:lnTo>
                  <a:pt x="769330" y="1234022"/>
                </a:lnTo>
                <a:lnTo>
                  <a:pt x="759916" y="1221212"/>
                </a:lnTo>
                <a:lnTo>
                  <a:pt x="747949" y="1197291"/>
                </a:lnTo>
                <a:lnTo>
                  <a:pt x="730847" y="1174239"/>
                </a:lnTo>
                <a:lnTo>
                  <a:pt x="706057" y="1130675"/>
                </a:lnTo>
                <a:lnTo>
                  <a:pt x="688099" y="1088823"/>
                </a:lnTo>
                <a:lnTo>
                  <a:pt x="681266" y="1058925"/>
                </a:lnTo>
                <a:lnTo>
                  <a:pt x="669299" y="1042692"/>
                </a:lnTo>
                <a:lnTo>
                  <a:pt x="647932" y="982053"/>
                </a:lnTo>
                <a:lnTo>
                  <a:pt x="630830" y="960699"/>
                </a:lnTo>
                <a:lnTo>
                  <a:pt x="617151" y="929103"/>
                </a:lnTo>
                <a:lnTo>
                  <a:pt x="597482" y="897493"/>
                </a:lnTo>
                <a:lnTo>
                  <a:pt x="582105" y="883828"/>
                </a:lnTo>
                <a:lnTo>
                  <a:pt x="545334" y="843687"/>
                </a:lnTo>
                <a:lnTo>
                  <a:pt x="537645" y="820622"/>
                </a:lnTo>
                <a:lnTo>
                  <a:pt x="508536" y="800124"/>
                </a:lnTo>
                <a:lnTo>
                  <a:pt x="471711" y="793291"/>
                </a:lnTo>
                <a:lnTo>
                  <a:pt x="432333" y="798399"/>
                </a:lnTo>
                <a:lnTo>
                  <a:pt x="392085" y="805191"/>
                </a:lnTo>
                <a:lnTo>
                  <a:pt x="362976" y="817105"/>
                </a:lnTo>
                <a:lnTo>
                  <a:pt x="331300" y="845171"/>
                </a:lnTo>
                <a:lnTo>
                  <a:pt x="301335" y="860482"/>
                </a:lnTo>
                <a:lnTo>
                  <a:pt x="294475" y="874936"/>
                </a:lnTo>
                <a:lnTo>
                  <a:pt x="271356" y="891944"/>
                </a:lnTo>
                <a:lnTo>
                  <a:pt x="222551" y="920010"/>
                </a:lnTo>
                <a:lnTo>
                  <a:pt x="213138" y="930213"/>
                </a:lnTo>
                <a:lnTo>
                  <a:pt x="206278" y="968722"/>
                </a:lnTo>
                <a:lnTo>
                  <a:pt x="206278" y="993539"/>
                </a:lnTo>
                <a:lnTo>
                  <a:pt x="194257" y="1007231"/>
                </a:lnTo>
                <a:lnTo>
                  <a:pt x="194257" y="1037183"/>
                </a:lnTo>
                <a:lnTo>
                  <a:pt x="189123" y="1068846"/>
                </a:lnTo>
                <a:lnTo>
                  <a:pt x="194257" y="1120192"/>
                </a:lnTo>
                <a:lnTo>
                  <a:pt x="189123" y="1155278"/>
                </a:lnTo>
                <a:lnTo>
                  <a:pt x="178854" y="1192076"/>
                </a:lnTo>
                <a:lnTo>
                  <a:pt x="162594" y="1221172"/>
                </a:lnTo>
                <a:lnTo>
                  <a:pt x="143767" y="1244277"/>
                </a:lnTo>
                <a:lnTo>
                  <a:pt x="112104" y="1272517"/>
                </a:lnTo>
                <a:lnTo>
                  <a:pt x="82153" y="1277652"/>
                </a:lnTo>
                <a:lnTo>
                  <a:pt x="53912" y="1281075"/>
                </a:lnTo>
                <a:lnTo>
                  <a:pt x="45355" y="1274229"/>
                </a:lnTo>
                <a:lnTo>
                  <a:pt x="29095" y="1274229"/>
                </a:lnTo>
                <a:lnTo>
                  <a:pt x="17115" y="1259681"/>
                </a:lnTo>
                <a:lnTo>
                  <a:pt x="8557" y="1252835"/>
                </a:lnTo>
                <a:lnTo>
                  <a:pt x="8557" y="1235720"/>
                </a:lnTo>
                <a:lnTo>
                  <a:pt x="0" y="1222883"/>
                </a:lnTo>
                <a:lnTo>
                  <a:pt x="0" y="1187797"/>
                </a:lnTo>
                <a:lnTo>
                  <a:pt x="8557" y="1165547"/>
                </a:lnTo>
                <a:lnTo>
                  <a:pt x="6846" y="1145865"/>
                </a:lnTo>
                <a:lnTo>
                  <a:pt x="11980" y="1133884"/>
                </a:lnTo>
                <a:lnTo>
                  <a:pt x="22249" y="1128749"/>
                </a:lnTo>
                <a:lnTo>
                  <a:pt x="22249" y="1112490"/>
                </a:lnTo>
                <a:lnTo>
                  <a:pt x="38509" y="1103932"/>
                </a:lnTo>
                <a:lnTo>
                  <a:pt x="45355" y="1088529"/>
                </a:lnTo>
                <a:lnTo>
                  <a:pt x="55624" y="1067135"/>
                </a:lnTo>
                <a:lnTo>
                  <a:pt x="70172" y="1060289"/>
                </a:lnTo>
                <a:lnTo>
                  <a:pt x="83864" y="1028625"/>
                </a:lnTo>
                <a:lnTo>
                  <a:pt x="88999" y="993539"/>
                </a:lnTo>
                <a:lnTo>
                  <a:pt x="97556" y="988405"/>
                </a:lnTo>
                <a:lnTo>
                  <a:pt x="94133" y="965299"/>
                </a:lnTo>
                <a:lnTo>
                  <a:pt x="100979" y="930213"/>
                </a:lnTo>
                <a:lnTo>
                  <a:pt x="100979" y="907963"/>
                </a:lnTo>
                <a:lnTo>
                  <a:pt x="85576" y="874588"/>
                </a:lnTo>
                <a:lnTo>
                  <a:pt x="75307" y="844637"/>
                </a:lnTo>
                <a:lnTo>
                  <a:pt x="71883" y="811262"/>
                </a:lnTo>
                <a:lnTo>
                  <a:pt x="70172" y="788156"/>
                </a:lnTo>
                <a:lnTo>
                  <a:pt x="75307" y="781310"/>
                </a:lnTo>
                <a:lnTo>
                  <a:pt x="71883" y="769330"/>
                </a:lnTo>
                <a:lnTo>
                  <a:pt x="71883" y="762483"/>
                </a:lnTo>
                <a:lnTo>
                  <a:pt x="97556" y="730820"/>
                </a:lnTo>
                <a:lnTo>
                  <a:pt x="97556" y="720551"/>
                </a:lnTo>
                <a:lnTo>
                  <a:pt x="112104" y="704292"/>
                </a:lnTo>
                <a:lnTo>
                  <a:pt x="130931" y="674340"/>
                </a:lnTo>
                <a:lnTo>
                  <a:pt x="154037" y="640965"/>
                </a:lnTo>
                <a:lnTo>
                  <a:pt x="159171" y="617004"/>
                </a:lnTo>
                <a:lnTo>
                  <a:pt x="160883" y="599033"/>
                </a:lnTo>
                <a:lnTo>
                  <a:pt x="159171" y="585341"/>
                </a:lnTo>
                <a:lnTo>
                  <a:pt x="167729" y="541697"/>
                </a:lnTo>
                <a:lnTo>
                  <a:pt x="174575" y="499765"/>
                </a:lnTo>
                <a:lnTo>
                  <a:pt x="189123" y="446707"/>
                </a:lnTo>
                <a:lnTo>
                  <a:pt x="192546" y="416756"/>
                </a:lnTo>
                <a:lnTo>
                  <a:pt x="199392" y="403064"/>
                </a:lnTo>
                <a:lnTo>
                  <a:pt x="197680" y="357708"/>
                </a:lnTo>
                <a:lnTo>
                  <a:pt x="194257" y="317487"/>
                </a:lnTo>
                <a:lnTo>
                  <a:pt x="197680" y="278978"/>
                </a:lnTo>
                <a:lnTo>
                  <a:pt x="211373" y="247315"/>
                </a:lnTo>
                <a:lnTo>
                  <a:pt x="224209" y="222498"/>
                </a:lnTo>
                <a:lnTo>
                  <a:pt x="239613" y="210517"/>
                </a:lnTo>
                <a:lnTo>
                  <a:pt x="244747" y="187412"/>
                </a:lnTo>
                <a:lnTo>
                  <a:pt x="255872" y="172008"/>
                </a:lnTo>
                <a:lnTo>
                  <a:pt x="261007" y="157460"/>
                </a:lnTo>
                <a:lnTo>
                  <a:pt x="255872" y="147191"/>
                </a:lnTo>
                <a:lnTo>
                  <a:pt x="259295" y="124085"/>
                </a:lnTo>
                <a:lnTo>
                  <a:pt x="246459" y="96701"/>
                </a:lnTo>
                <a:lnTo>
                  <a:pt x="249882" y="68461"/>
                </a:lnTo>
                <a:lnTo>
                  <a:pt x="239613" y="55624"/>
                </a:lnTo>
                <a:lnTo>
                  <a:pt x="244747" y="33374"/>
                </a:lnTo>
                <a:lnTo>
                  <a:pt x="255872" y="33374"/>
                </a:lnTo>
                <a:lnTo>
                  <a:pt x="274699" y="18826"/>
                </a:lnTo>
                <a:lnTo>
                  <a:pt x="284968" y="17115"/>
                </a:lnTo>
                <a:lnTo>
                  <a:pt x="292670" y="3423"/>
                </a:lnTo>
                <a:lnTo>
                  <a:pt x="320054" y="0"/>
                </a:lnTo>
                <a:close/>
                <a:moveTo>
                  <a:pt x="329896" y="249026"/>
                </a:moveTo>
                <a:lnTo>
                  <a:pt x="294702" y="284113"/>
                </a:lnTo>
                <a:lnTo>
                  <a:pt x="298125" y="306362"/>
                </a:lnTo>
                <a:lnTo>
                  <a:pt x="285249" y="326045"/>
                </a:lnTo>
                <a:lnTo>
                  <a:pt x="285249" y="346583"/>
                </a:lnTo>
                <a:lnTo>
                  <a:pt x="281813" y="357708"/>
                </a:lnTo>
                <a:lnTo>
                  <a:pt x="274953" y="392794"/>
                </a:lnTo>
                <a:lnTo>
                  <a:pt x="271517" y="423602"/>
                </a:lnTo>
                <a:lnTo>
                  <a:pt x="271517" y="433015"/>
                </a:lnTo>
                <a:lnTo>
                  <a:pt x="262932" y="444996"/>
                </a:lnTo>
                <a:lnTo>
                  <a:pt x="262932" y="469813"/>
                </a:lnTo>
                <a:lnTo>
                  <a:pt x="259496" y="518591"/>
                </a:lnTo>
                <a:lnTo>
                  <a:pt x="259496" y="541697"/>
                </a:lnTo>
                <a:lnTo>
                  <a:pt x="250056" y="562235"/>
                </a:lnTo>
                <a:lnTo>
                  <a:pt x="256059" y="583629"/>
                </a:lnTo>
                <a:lnTo>
                  <a:pt x="246619" y="610158"/>
                </a:lnTo>
                <a:lnTo>
                  <a:pt x="261181" y="630696"/>
                </a:lnTo>
                <a:lnTo>
                  <a:pt x="301415" y="648667"/>
                </a:lnTo>
                <a:lnTo>
                  <a:pt x="343374" y="664071"/>
                </a:lnTo>
                <a:lnTo>
                  <a:pt x="378473" y="683753"/>
                </a:lnTo>
                <a:lnTo>
                  <a:pt x="398169" y="697446"/>
                </a:lnTo>
                <a:lnTo>
                  <a:pt x="432413" y="704292"/>
                </a:lnTo>
                <a:lnTo>
                  <a:pt x="455532" y="699157"/>
                </a:lnTo>
                <a:lnTo>
                  <a:pt x="462378" y="694023"/>
                </a:lnTo>
                <a:lnTo>
                  <a:pt x="475228" y="674340"/>
                </a:lnTo>
                <a:lnTo>
                  <a:pt x="467540" y="655513"/>
                </a:lnTo>
                <a:lnTo>
                  <a:pt x="450438" y="623850"/>
                </a:lnTo>
                <a:lnTo>
                  <a:pt x="447015" y="593898"/>
                </a:lnTo>
                <a:lnTo>
                  <a:pt x="438470" y="580206"/>
                </a:lnTo>
                <a:lnTo>
                  <a:pt x="432480" y="562235"/>
                </a:lnTo>
                <a:lnTo>
                  <a:pt x="422224" y="545120"/>
                </a:lnTo>
                <a:lnTo>
                  <a:pt x="423936" y="499765"/>
                </a:lnTo>
                <a:lnTo>
                  <a:pt x="401713" y="469813"/>
                </a:lnTo>
                <a:lnTo>
                  <a:pt x="408545" y="456977"/>
                </a:lnTo>
                <a:lnTo>
                  <a:pt x="400001" y="436438"/>
                </a:lnTo>
                <a:lnTo>
                  <a:pt x="388890" y="374823"/>
                </a:lnTo>
                <a:lnTo>
                  <a:pt x="375211" y="346583"/>
                </a:lnTo>
                <a:lnTo>
                  <a:pt x="373499" y="324333"/>
                </a:lnTo>
                <a:lnTo>
                  <a:pt x="353830" y="299516"/>
                </a:lnTo>
                <a:lnTo>
                  <a:pt x="346998" y="285824"/>
                </a:lnTo>
                <a:lnTo>
                  <a:pt x="329896" y="249026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2334A6-7ED7-48AB-AD17-1D5717618F71}"/>
              </a:ext>
            </a:extLst>
          </p:cNvPr>
          <p:cNvSpPr/>
          <p:nvPr/>
        </p:nvSpPr>
        <p:spPr>
          <a:xfrm>
            <a:off x="3234839" y="884693"/>
            <a:ext cx="1462156" cy="453658"/>
          </a:xfrm>
          <a:custGeom>
            <a:avLst/>
            <a:gdLst/>
            <a:ahLst/>
            <a:cxnLst/>
            <a:rect l="l" t="t" r="r" b="b"/>
            <a:pathLst>
              <a:path w="919943" h="202816">
                <a:moveTo>
                  <a:pt x="630696" y="0"/>
                </a:moveTo>
                <a:lnTo>
                  <a:pt x="674340" y="8558"/>
                </a:lnTo>
                <a:lnTo>
                  <a:pt x="714561" y="6846"/>
                </a:lnTo>
                <a:lnTo>
                  <a:pt x="751358" y="10269"/>
                </a:lnTo>
                <a:lnTo>
                  <a:pt x="821531" y="18827"/>
                </a:lnTo>
                <a:lnTo>
                  <a:pt x="854906" y="18827"/>
                </a:lnTo>
                <a:lnTo>
                  <a:pt x="911386" y="47067"/>
                </a:lnTo>
                <a:lnTo>
                  <a:pt x="919943" y="62471"/>
                </a:lnTo>
                <a:lnTo>
                  <a:pt x="919943" y="75307"/>
                </a:lnTo>
                <a:lnTo>
                  <a:pt x="903684" y="82153"/>
                </a:lnTo>
                <a:lnTo>
                  <a:pt x="891703" y="78730"/>
                </a:lnTo>
                <a:lnTo>
                  <a:pt x="856617" y="73596"/>
                </a:lnTo>
                <a:lnTo>
                  <a:pt x="807839" y="67605"/>
                </a:lnTo>
                <a:lnTo>
                  <a:pt x="751358" y="67605"/>
                </a:lnTo>
                <a:lnTo>
                  <a:pt x="682898" y="71884"/>
                </a:lnTo>
                <a:lnTo>
                  <a:pt x="609302" y="82153"/>
                </a:lnTo>
                <a:lnTo>
                  <a:pt x="543409" y="83865"/>
                </a:lnTo>
                <a:lnTo>
                  <a:pt x="485217" y="95845"/>
                </a:lnTo>
                <a:lnTo>
                  <a:pt x="438150" y="104403"/>
                </a:lnTo>
                <a:lnTo>
                  <a:pt x="386804" y="120662"/>
                </a:lnTo>
                <a:lnTo>
                  <a:pt x="348295" y="130932"/>
                </a:lnTo>
                <a:lnTo>
                  <a:pt x="311497" y="139489"/>
                </a:lnTo>
                <a:lnTo>
                  <a:pt x="299516" y="154037"/>
                </a:lnTo>
                <a:lnTo>
                  <a:pt x="276411" y="167729"/>
                </a:lnTo>
                <a:lnTo>
                  <a:pt x="246459" y="183989"/>
                </a:lnTo>
                <a:lnTo>
                  <a:pt x="211373" y="194258"/>
                </a:lnTo>
                <a:lnTo>
                  <a:pt x="164306" y="201104"/>
                </a:lnTo>
                <a:lnTo>
                  <a:pt x="117239" y="202816"/>
                </a:lnTo>
                <a:lnTo>
                  <a:pt x="75307" y="189123"/>
                </a:lnTo>
                <a:lnTo>
                  <a:pt x="50490" y="172864"/>
                </a:lnTo>
                <a:lnTo>
                  <a:pt x="25673" y="155749"/>
                </a:lnTo>
                <a:lnTo>
                  <a:pt x="3423" y="136066"/>
                </a:lnTo>
                <a:lnTo>
                  <a:pt x="0" y="112105"/>
                </a:lnTo>
                <a:lnTo>
                  <a:pt x="3423" y="83865"/>
                </a:lnTo>
                <a:lnTo>
                  <a:pt x="18827" y="62471"/>
                </a:lnTo>
                <a:lnTo>
                  <a:pt x="33375" y="48779"/>
                </a:lnTo>
                <a:lnTo>
                  <a:pt x="55624" y="41932"/>
                </a:lnTo>
                <a:lnTo>
                  <a:pt x="90711" y="23961"/>
                </a:lnTo>
                <a:lnTo>
                  <a:pt x="124085" y="15404"/>
                </a:lnTo>
                <a:lnTo>
                  <a:pt x="177143" y="10269"/>
                </a:lnTo>
                <a:lnTo>
                  <a:pt x="234479" y="10269"/>
                </a:lnTo>
                <a:lnTo>
                  <a:pt x="308074" y="15404"/>
                </a:lnTo>
                <a:lnTo>
                  <a:pt x="381670" y="15404"/>
                </a:lnTo>
                <a:lnTo>
                  <a:pt x="460400" y="10269"/>
                </a:lnTo>
                <a:lnTo>
                  <a:pt x="525438" y="8558"/>
                </a:lnTo>
                <a:lnTo>
                  <a:pt x="553678" y="3423"/>
                </a:lnTo>
                <a:lnTo>
                  <a:pt x="590475" y="6846"/>
                </a:lnTo>
                <a:lnTo>
                  <a:pt x="630696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4E906DE-FA7E-4314-A943-8E658CFBBD81}"/>
              </a:ext>
            </a:extLst>
          </p:cNvPr>
          <p:cNvSpPr/>
          <p:nvPr/>
        </p:nvSpPr>
        <p:spPr>
          <a:xfrm>
            <a:off x="4238823" y="933331"/>
            <a:ext cx="1273097" cy="2274025"/>
          </a:xfrm>
          <a:custGeom>
            <a:avLst/>
            <a:gdLst/>
            <a:ahLst/>
            <a:cxnLst/>
            <a:rect l="l" t="t" r="r" b="b"/>
            <a:pathLst>
              <a:path w="800993" h="1016645">
                <a:moveTo>
                  <a:pt x="404775" y="0"/>
                </a:moveTo>
                <a:lnTo>
                  <a:pt x="456977" y="3423"/>
                </a:lnTo>
                <a:lnTo>
                  <a:pt x="513457" y="8558"/>
                </a:lnTo>
                <a:lnTo>
                  <a:pt x="548543" y="35086"/>
                </a:lnTo>
                <a:lnTo>
                  <a:pt x="574216" y="40221"/>
                </a:lnTo>
                <a:lnTo>
                  <a:pt x="612725" y="78730"/>
                </a:lnTo>
                <a:lnTo>
                  <a:pt x="649523" y="143768"/>
                </a:lnTo>
                <a:lnTo>
                  <a:pt x="652090" y="166018"/>
                </a:lnTo>
                <a:lnTo>
                  <a:pt x="625562" y="170297"/>
                </a:lnTo>
                <a:lnTo>
                  <a:pt x="615293" y="205383"/>
                </a:lnTo>
                <a:lnTo>
                  <a:pt x="572585" y="220787"/>
                </a:lnTo>
                <a:lnTo>
                  <a:pt x="537552" y="197681"/>
                </a:lnTo>
                <a:lnTo>
                  <a:pt x="487156" y="194258"/>
                </a:lnTo>
                <a:lnTo>
                  <a:pt x="445290" y="172008"/>
                </a:lnTo>
                <a:lnTo>
                  <a:pt x="398317" y="166018"/>
                </a:lnTo>
                <a:lnTo>
                  <a:pt x="353884" y="180566"/>
                </a:lnTo>
                <a:lnTo>
                  <a:pt x="296655" y="194258"/>
                </a:lnTo>
                <a:lnTo>
                  <a:pt x="248813" y="213940"/>
                </a:lnTo>
                <a:lnTo>
                  <a:pt x="219770" y="237902"/>
                </a:lnTo>
                <a:lnTo>
                  <a:pt x="196705" y="271276"/>
                </a:lnTo>
                <a:lnTo>
                  <a:pt x="173639" y="311497"/>
                </a:lnTo>
                <a:lnTo>
                  <a:pt x="151430" y="376535"/>
                </a:lnTo>
                <a:lnTo>
                  <a:pt x="135197" y="451842"/>
                </a:lnTo>
                <a:lnTo>
                  <a:pt x="131787" y="490352"/>
                </a:lnTo>
                <a:lnTo>
                  <a:pt x="130076" y="539986"/>
                </a:lnTo>
                <a:lnTo>
                  <a:pt x="138620" y="599033"/>
                </a:lnTo>
                <a:lnTo>
                  <a:pt x="142899" y="658937"/>
                </a:lnTo>
                <a:lnTo>
                  <a:pt x="165122" y="711138"/>
                </a:lnTo>
                <a:lnTo>
                  <a:pt x="188187" y="749647"/>
                </a:lnTo>
                <a:lnTo>
                  <a:pt x="263401" y="837791"/>
                </a:lnTo>
                <a:lnTo>
                  <a:pt x="308703" y="867742"/>
                </a:lnTo>
                <a:lnTo>
                  <a:pt x="338614" y="883146"/>
                </a:lnTo>
                <a:lnTo>
                  <a:pt x="424083" y="891704"/>
                </a:lnTo>
                <a:lnTo>
                  <a:pt x="499297" y="871165"/>
                </a:lnTo>
                <a:lnTo>
                  <a:pt x="562543" y="849771"/>
                </a:lnTo>
                <a:lnTo>
                  <a:pt x="602710" y="809551"/>
                </a:lnTo>
                <a:lnTo>
                  <a:pt x="630910" y="765907"/>
                </a:lnTo>
                <a:lnTo>
                  <a:pt x="676212" y="711138"/>
                </a:lnTo>
                <a:lnTo>
                  <a:pt x="702701" y="700869"/>
                </a:lnTo>
                <a:lnTo>
                  <a:pt x="732626" y="694023"/>
                </a:lnTo>
                <a:lnTo>
                  <a:pt x="754835" y="657225"/>
                </a:lnTo>
                <a:lnTo>
                  <a:pt x="776203" y="643533"/>
                </a:lnTo>
                <a:lnTo>
                  <a:pt x="800993" y="648667"/>
                </a:lnTo>
                <a:lnTo>
                  <a:pt x="800993" y="682042"/>
                </a:lnTo>
                <a:lnTo>
                  <a:pt x="786445" y="722263"/>
                </a:lnTo>
                <a:lnTo>
                  <a:pt x="784734" y="747936"/>
                </a:lnTo>
                <a:lnTo>
                  <a:pt x="754782" y="814685"/>
                </a:lnTo>
                <a:lnTo>
                  <a:pt x="730821" y="862608"/>
                </a:lnTo>
                <a:lnTo>
                  <a:pt x="716273" y="883146"/>
                </a:lnTo>
                <a:lnTo>
                  <a:pt x="694023" y="916521"/>
                </a:lnTo>
                <a:lnTo>
                  <a:pt x="665783" y="943049"/>
                </a:lnTo>
                <a:lnTo>
                  <a:pt x="642677" y="973001"/>
                </a:lnTo>
                <a:lnTo>
                  <a:pt x="602456" y="996962"/>
                </a:lnTo>
                <a:lnTo>
                  <a:pt x="527149" y="1013222"/>
                </a:lnTo>
                <a:lnTo>
                  <a:pt x="493775" y="1016645"/>
                </a:lnTo>
                <a:lnTo>
                  <a:pt x="456977" y="1009799"/>
                </a:lnTo>
                <a:lnTo>
                  <a:pt x="376535" y="1000385"/>
                </a:lnTo>
                <a:lnTo>
                  <a:pt x="351718" y="986693"/>
                </a:lnTo>
                <a:lnTo>
                  <a:pt x="314920" y="970434"/>
                </a:lnTo>
                <a:lnTo>
                  <a:pt x="255873" y="931925"/>
                </a:lnTo>
                <a:lnTo>
                  <a:pt x="195969" y="891704"/>
                </a:lnTo>
                <a:lnTo>
                  <a:pt x="150614" y="842925"/>
                </a:lnTo>
                <a:lnTo>
                  <a:pt x="117239" y="823243"/>
                </a:lnTo>
                <a:lnTo>
                  <a:pt x="97557" y="790724"/>
                </a:lnTo>
                <a:lnTo>
                  <a:pt x="60759" y="757349"/>
                </a:lnTo>
                <a:lnTo>
                  <a:pt x="36798" y="706003"/>
                </a:lnTo>
                <a:lnTo>
                  <a:pt x="11981" y="657225"/>
                </a:lnTo>
                <a:lnTo>
                  <a:pt x="1712" y="604168"/>
                </a:lnTo>
                <a:lnTo>
                  <a:pt x="1712" y="534851"/>
                </a:lnTo>
                <a:lnTo>
                  <a:pt x="0" y="451842"/>
                </a:lnTo>
                <a:lnTo>
                  <a:pt x="10269" y="389372"/>
                </a:lnTo>
                <a:lnTo>
                  <a:pt x="27384" y="331180"/>
                </a:lnTo>
                <a:lnTo>
                  <a:pt x="53913" y="276411"/>
                </a:lnTo>
                <a:lnTo>
                  <a:pt x="55625" y="222498"/>
                </a:lnTo>
                <a:lnTo>
                  <a:pt x="71884" y="168585"/>
                </a:lnTo>
                <a:lnTo>
                  <a:pt x="90711" y="143768"/>
                </a:lnTo>
                <a:lnTo>
                  <a:pt x="100980" y="125797"/>
                </a:lnTo>
                <a:lnTo>
                  <a:pt x="129220" y="108682"/>
                </a:lnTo>
                <a:lnTo>
                  <a:pt x="169441" y="83865"/>
                </a:lnTo>
                <a:lnTo>
                  <a:pt x="206239" y="73595"/>
                </a:lnTo>
                <a:lnTo>
                  <a:pt x="259296" y="65038"/>
                </a:lnTo>
                <a:lnTo>
                  <a:pt x="324334" y="38509"/>
                </a:lnTo>
                <a:lnTo>
                  <a:pt x="376535" y="20538"/>
                </a:lnTo>
                <a:lnTo>
                  <a:pt x="404775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883D6CF-C4B2-4117-B829-551CFA1C2C17}"/>
              </a:ext>
            </a:extLst>
          </p:cNvPr>
          <p:cNvSpPr/>
          <p:nvPr/>
        </p:nvSpPr>
        <p:spPr>
          <a:xfrm>
            <a:off x="3761216" y="1189044"/>
            <a:ext cx="220343" cy="2258712"/>
          </a:xfrm>
          <a:custGeom>
            <a:avLst/>
            <a:gdLst/>
            <a:ahLst/>
            <a:cxnLst/>
            <a:rect l="l" t="t" r="r" b="b"/>
            <a:pathLst>
              <a:path w="138633" h="1009799">
                <a:moveTo>
                  <a:pt x="60759" y="0"/>
                </a:moveTo>
                <a:lnTo>
                  <a:pt x="82153" y="7702"/>
                </a:lnTo>
                <a:lnTo>
                  <a:pt x="106970" y="28240"/>
                </a:lnTo>
                <a:lnTo>
                  <a:pt x="125797" y="51346"/>
                </a:lnTo>
                <a:lnTo>
                  <a:pt x="138633" y="81298"/>
                </a:lnTo>
                <a:lnTo>
                  <a:pt x="129220" y="96701"/>
                </a:lnTo>
                <a:lnTo>
                  <a:pt x="122374" y="131788"/>
                </a:lnTo>
                <a:lnTo>
                  <a:pt x="122374" y="163451"/>
                </a:lnTo>
                <a:lnTo>
                  <a:pt x="117239" y="203672"/>
                </a:lnTo>
                <a:lnTo>
                  <a:pt x="117239" y="238758"/>
                </a:lnTo>
                <a:lnTo>
                  <a:pt x="113816" y="266998"/>
                </a:lnTo>
                <a:lnTo>
                  <a:pt x="106970" y="290959"/>
                </a:lnTo>
                <a:lnTo>
                  <a:pt x="113816" y="310642"/>
                </a:lnTo>
                <a:lnTo>
                  <a:pt x="101835" y="332892"/>
                </a:lnTo>
                <a:lnTo>
                  <a:pt x="99268" y="362843"/>
                </a:lnTo>
                <a:lnTo>
                  <a:pt x="99268" y="389372"/>
                </a:lnTo>
                <a:lnTo>
                  <a:pt x="92422" y="422747"/>
                </a:lnTo>
                <a:lnTo>
                  <a:pt x="88999" y="461256"/>
                </a:lnTo>
                <a:lnTo>
                  <a:pt x="85576" y="491207"/>
                </a:lnTo>
                <a:lnTo>
                  <a:pt x="88999" y="526294"/>
                </a:lnTo>
                <a:lnTo>
                  <a:pt x="82153" y="566515"/>
                </a:lnTo>
                <a:lnTo>
                  <a:pt x="80441" y="605024"/>
                </a:lnTo>
                <a:lnTo>
                  <a:pt x="80441" y="636687"/>
                </a:lnTo>
                <a:lnTo>
                  <a:pt x="82153" y="676908"/>
                </a:lnTo>
                <a:lnTo>
                  <a:pt x="85576" y="720552"/>
                </a:lnTo>
                <a:lnTo>
                  <a:pt x="82153" y="762484"/>
                </a:lnTo>
                <a:lnTo>
                  <a:pt x="82153" y="807839"/>
                </a:lnTo>
                <a:lnTo>
                  <a:pt x="77018" y="847204"/>
                </a:lnTo>
                <a:lnTo>
                  <a:pt x="80441" y="884002"/>
                </a:lnTo>
                <a:lnTo>
                  <a:pt x="80441" y="924223"/>
                </a:lnTo>
                <a:lnTo>
                  <a:pt x="82153" y="961021"/>
                </a:lnTo>
                <a:lnTo>
                  <a:pt x="80441" y="997818"/>
                </a:lnTo>
                <a:lnTo>
                  <a:pt x="68461" y="1009799"/>
                </a:lnTo>
                <a:lnTo>
                  <a:pt x="65038" y="1001241"/>
                </a:lnTo>
                <a:lnTo>
                  <a:pt x="60759" y="984982"/>
                </a:lnTo>
                <a:lnTo>
                  <a:pt x="65038" y="957598"/>
                </a:lnTo>
                <a:lnTo>
                  <a:pt x="66749" y="924223"/>
                </a:lnTo>
                <a:lnTo>
                  <a:pt x="59047" y="904540"/>
                </a:lnTo>
                <a:lnTo>
                  <a:pt x="60759" y="871166"/>
                </a:lnTo>
                <a:lnTo>
                  <a:pt x="55624" y="852339"/>
                </a:lnTo>
                <a:lnTo>
                  <a:pt x="50490" y="825810"/>
                </a:lnTo>
                <a:lnTo>
                  <a:pt x="50490" y="738523"/>
                </a:lnTo>
                <a:lnTo>
                  <a:pt x="43643" y="710282"/>
                </a:lnTo>
                <a:lnTo>
                  <a:pt x="43643" y="678619"/>
                </a:lnTo>
                <a:lnTo>
                  <a:pt x="40220" y="645245"/>
                </a:lnTo>
                <a:lnTo>
                  <a:pt x="40220" y="605024"/>
                </a:lnTo>
                <a:lnTo>
                  <a:pt x="36797" y="571649"/>
                </a:lnTo>
                <a:lnTo>
                  <a:pt x="36797" y="536563"/>
                </a:lnTo>
                <a:lnTo>
                  <a:pt x="40220" y="501477"/>
                </a:lnTo>
                <a:lnTo>
                  <a:pt x="40220" y="454410"/>
                </a:lnTo>
                <a:lnTo>
                  <a:pt x="36797" y="406487"/>
                </a:lnTo>
                <a:lnTo>
                  <a:pt x="36797" y="331180"/>
                </a:lnTo>
                <a:lnTo>
                  <a:pt x="35086" y="303796"/>
                </a:lnTo>
                <a:lnTo>
                  <a:pt x="41932" y="277267"/>
                </a:lnTo>
                <a:lnTo>
                  <a:pt x="41932" y="243892"/>
                </a:lnTo>
                <a:lnTo>
                  <a:pt x="40220" y="201960"/>
                </a:lnTo>
                <a:lnTo>
                  <a:pt x="25672" y="161739"/>
                </a:lnTo>
                <a:lnTo>
                  <a:pt x="17115" y="124941"/>
                </a:lnTo>
                <a:lnTo>
                  <a:pt x="3423" y="96701"/>
                </a:lnTo>
                <a:lnTo>
                  <a:pt x="0" y="68461"/>
                </a:lnTo>
                <a:lnTo>
                  <a:pt x="0" y="44500"/>
                </a:lnTo>
                <a:lnTo>
                  <a:pt x="11980" y="24817"/>
                </a:lnTo>
                <a:lnTo>
                  <a:pt x="33374" y="3423"/>
                </a:lnTo>
                <a:lnTo>
                  <a:pt x="60759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29" name="Graphic 28" descr="Teacher">
            <a:extLst>
              <a:ext uri="{FF2B5EF4-FFF2-40B4-BE49-F238E27FC236}">
                <a16:creationId xmlns:a16="http://schemas.microsoft.com/office/drawing/2014/main" id="{542A40B6-11B8-403D-9D11-5297949F3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9829" y="4190999"/>
            <a:ext cx="3222171" cy="32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59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47">
            <a:extLst>
              <a:ext uri="{FF2B5EF4-FFF2-40B4-BE49-F238E27FC236}">
                <a16:creationId xmlns:a16="http://schemas.microsoft.com/office/drawing/2014/main" id="{498F939F-926C-4477-9797-574CE7197E97}"/>
              </a:ext>
            </a:extLst>
          </p:cNvPr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9000">
                <a:schemeClr val="accent1">
                  <a:lumMod val="75000"/>
                </a:schemeClr>
              </a:gs>
              <a:gs pos="29000">
                <a:schemeClr val="accent1"/>
              </a:gs>
            </a:gsLst>
            <a:lin ang="3960000" scaled="0"/>
            <a:tileRect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6" name="Freeform 48">
            <a:extLst>
              <a:ext uri="{FF2B5EF4-FFF2-40B4-BE49-F238E27FC236}">
                <a16:creationId xmlns:a16="http://schemas.microsoft.com/office/drawing/2014/main" id="{33833939-A5CF-453B-89AA-0E1FE4C86B7C}"/>
              </a:ext>
            </a:extLst>
          </p:cNvPr>
          <p:cNvSpPr>
            <a:spLocks/>
          </p:cNvSpPr>
          <p:nvPr/>
        </p:nvSpPr>
        <p:spPr bwMode="auto">
          <a:xfrm>
            <a:off x="1589" y="3179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60000">
                <a:schemeClr val="accent1"/>
              </a:gs>
            </a:gsLst>
            <a:lin ang="5400000" scaled="1"/>
            <a:tileRect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8" name="Freeform 49">
            <a:extLst>
              <a:ext uri="{FF2B5EF4-FFF2-40B4-BE49-F238E27FC236}">
                <a16:creationId xmlns:a16="http://schemas.microsoft.com/office/drawing/2014/main" id="{F88F1952-9613-4647-82D4-8B3A2E73DF3C}"/>
              </a:ext>
            </a:extLst>
          </p:cNvPr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75000"/>
                </a:schemeClr>
              </a:gs>
              <a:gs pos="17000">
                <a:schemeClr val="accent1"/>
              </a:gs>
            </a:gsLst>
            <a:lin ang="10800000" scaled="1"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9" name="Freeform 50">
            <a:extLst>
              <a:ext uri="{FF2B5EF4-FFF2-40B4-BE49-F238E27FC236}">
                <a16:creationId xmlns:a16="http://schemas.microsoft.com/office/drawing/2014/main" id="{DD81DAF4-CEE3-4425-9A63-C0D8A1C82C00}"/>
              </a:ext>
            </a:extLst>
          </p:cNvPr>
          <p:cNvSpPr>
            <a:spLocks/>
          </p:cNvSpPr>
          <p:nvPr/>
        </p:nvSpPr>
        <p:spPr bwMode="auto">
          <a:xfrm>
            <a:off x="6962983" y="0"/>
            <a:ext cx="5229017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75000"/>
                </a:schemeClr>
              </a:gs>
              <a:gs pos="17000">
                <a:schemeClr val="accent1"/>
              </a:gs>
            </a:gsLst>
            <a:lin ang="15000000" scaled="0"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1" name="Freeform 52">
            <a:extLst>
              <a:ext uri="{FF2B5EF4-FFF2-40B4-BE49-F238E27FC236}">
                <a16:creationId xmlns:a16="http://schemas.microsoft.com/office/drawing/2014/main" id="{5155228E-3246-451B-ACB0-5753666D0A28}"/>
              </a:ext>
            </a:extLst>
          </p:cNvPr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gradFill>
            <a:gsLst>
              <a:gs pos="69000">
                <a:schemeClr val="accent1">
                  <a:lumMod val="75000"/>
                </a:schemeClr>
              </a:gs>
              <a:gs pos="48000">
                <a:schemeClr val="accent1"/>
              </a:gs>
            </a:gsLst>
            <a:lin ang="3000000" scaled="0"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3A6C06A8-6D7A-4B1E-921A-A16AA055E072}"/>
              </a:ext>
            </a:extLst>
          </p:cNvPr>
          <p:cNvSpPr>
            <a:spLocks/>
          </p:cNvSpPr>
          <p:nvPr/>
        </p:nvSpPr>
        <p:spPr bwMode="auto">
          <a:xfrm>
            <a:off x="7580242" y="1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75000"/>
                </a:schemeClr>
              </a:gs>
              <a:gs pos="17000">
                <a:schemeClr val="accent1"/>
              </a:gs>
            </a:gsLst>
            <a:lin ang="15000000" scaled="0"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3" name="Freeform 54">
            <a:extLst>
              <a:ext uri="{FF2B5EF4-FFF2-40B4-BE49-F238E27FC236}">
                <a16:creationId xmlns:a16="http://schemas.microsoft.com/office/drawing/2014/main" id="{A23094A9-19C8-4113-83B0-ECBE9122EF19}"/>
              </a:ext>
            </a:extLst>
          </p:cNvPr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gradFill>
            <a:gsLst>
              <a:gs pos="87000">
                <a:schemeClr val="accent1">
                  <a:lumMod val="75000"/>
                </a:schemeClr>
              </a:gs>
              <a:gs pos="24000">
                <a:schemeClr val="accent1"/>
              </a:gs>
            </a:gsLst>
            <a:lin ang="0" scaled="1"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4" name="Freeform 55">
            <a:extLst>
              <a:ext uri="{FF2B5EF4-FFF2-40B4-BE49-F238E27FC236}">
                <a16:creationId xmlns:a16="http://schemas.microsoft.com/office/drawing/2014/main" id="{12ECB6BC-9F4B-42CC-BD42-9EFE21CE683F}"/>
              </a:ext>
            </a:extLst>
          </p:cNvPr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gradFill flip="none" rotWithShape="1">
            <a:gsLst>
              <a:gs pos="86000">
                <a:schemeClr val="accent1">
                  <a:lumMod val="75000"/>
                </a:schemeClr>
              </a:gs>
              <a:gs pos="17000">
                <a:schemeClr val="accent1"/>
              </a:gs>
            </a:gsLst>
            <a:lin ang="16800000" scaled="0"/>
            <a:tileRect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5" name="Freeform 56">
            <a:extLst>
              <a:ext uri="{FF2B5EF4-FFF2-40B4-BE49-F238E27FC236}">
                <a16:creationId xmlns:a16="http://schemas.microsoft.com/office/drawing/2014/main" id="{F62D3433-A85F-42F9-BCBA-E9041BB773F0}"/>
              </a:ext>
            </a:extLst>
          </p:cNvPr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gradFill>
            <a:gsLst>
              <a:gs pos="87000">
                <a:schemeClr val="accent1">
                  <a:lumMod val="75000"/>
                </a:schemeClr>
              </a:gs>
              <a:gs pos="24000">
                <a:schemeClr val="accent1"/>
              </a:gs>
            </a:gsLst>
            <a:lin ang="0" scaled="1"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6" name="Freeform 57">
            <a:extLst>
              <a:ext uri="{FF2B5EF4-FFF2-40B4-BE49-F238E27FC236}">
                <a16:creationId xmlns:a16="http://schemas.microsoft.com/office/drawing/2014/main" id="{C7CF4E0D-A16A-4CA8-9109-6806AE4B7F62}"/>
              </a:ext>
            </a:extLst>
          </p:cNvPr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gradFill flip="none" rotWithShape="1">
            <a:gsLst>
              <a:gs pos="87000">
                <a:schemeClr val="accent1">
                  <a:lumMod val="75000"/>
                </a:schemeClr>
              </a:gs>
              <a:gs pos="24000">
                <a:schemeClr val="accent1"/>
              </a:gs>
            </a:gsLst>
            <a:lin ang="0" scaled="1"/>
            <a:tileRect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03" name="Freeform 58">
            <a:extLst>
              <a:ext uri="{FF2B5EF4-FFF2-40B4-BE49-F238E27FC236}">
                <a16:creationId xmlns:a16="http://schemas.microsoft.com/office/drawing/2014/main" id="{629F1872-3AF2-4245-9379-F8961B684565}"/>
              </a:ext>
            </a:extLst>
          </p:cNvPr>
          <p:cNvSpPr>
            <a:spLocks/>
          </p:cNvSpPr>
          <p:nvPr/>
        </p:nvSpPr>
        <p:spPr bwMode="auto">
          <a:xfrm>
            <a:off x="4095967" y="1444930"/>
            <a:ext cx="4011612" cy="4004149"/>
          </a:xfrm>
          <a:custGeom>
            <a:avLst/>
            <a:gdLst>
              <a:gd name="T0" fmla="*/ 1076 w 2151"/>
              <a:gd name="T1" fmla="*/ 0 h 2149"/>
              <a:gd name="T2" fmla="*/ 1076 w 2151"/>
              <a:gd name="T3" fmla="*/ 0 h 2149"/>
              <a:gd name="T4" fmla="*/ 1192 w 2151"/>
              <a:gd name="T5" fmla="*/ 7 h 2149"/>
              <a:gd name="T6" fmla="*/ 1305 w 2151"/>
              <a:gd name="T7" fmla="*/ 25 h 2149"/>
              <a:gd name="T8" fmla="*/ 1415 w 2151"/>
              <a:gd name="T9" fmla="*/ 56 h 2149"/>
              <a:gd name="T10" fmla="*/ 1519 w 2151"/>
              <a:gd name="T11" fmla="*/ 95 h 2149"/>
              <a:gd name="T12" fmla="*/ 1617 w 2151"/>
              <a:gd name="T13" fmla="*/ 146 h 2149"/>
              <a:gd name="T14" fmla="*/ 1712 w 2151"/>
              <a:gd name="T15" fmla="*/ 209 h 2149"/>
              <a:gd name="T16" fmla="*/ 1800 w 2151"/>
              <a:gd name="T17" fmla="*/ 281 h 2149"/>
              <a:gd name="T18" fmla="*/ 1879 w 2151"/>
              <a:gd name="T19" fmla="*/ 362 h 2149"/>
              <a:gd name="T20" fmla="*/ 1951 w 2151"/>
              <a:gd name="T21" fmla="*/ 450 h 2149"/>
              <a:gd name="T22" fmla="*/ 2011 w 2151"/>
              <a:gd name="T23" fmla="*/ 545 h 2149"/>
              <a:gd name="T24" fmla="*/ 2060 w 2151"/>
              <a:gd name="T25" fmla="*/ 643 h 2149"/>
              <a:gd name="T26" fmla="*/ 2097 w 2151"/>
              <a:gd name="T27" fmla="*/ 745 h 2149"/>
              <a:gd name="T28" fmla="*/ 2127 w 2151"/>
              <a:gd name="T29" fmla="*/ 852 h 2149"/>
              <a:gd name="T30" fmla="*/ 2144 w 2151"/>
              <a:gd name="T31" fmla="*/ 961 h 2149"/>
              <a:gd name="T32" fmla="*/ 2151 w 2151"/>
              <a:gd name="T33" fmla="*/ 1074 h 2149"/>
              <a:gd name="T34" fmla="*/ 2144 w 2151"/>
              <a:gd name="T35" fmla="*/ 1188 h 2149"/>
              <a:gd name="T36" fmla="*/ 2127 w 2151"/>
              <a:gd name="T37" fmla="*/ 1299 h 2149"/>
              <a:gd name="T38" fmla="*/ 2097 w 2151"/>
              <a:gd name="T39" fmla="*/ 1404 h 2149"/>
              <a:gd name="T40" fmla="*/ 2060 w 2151"/>
              <a:gd name="T41" fmla="*/ 1506 h 2149"/>
              <a:gd name="T42" fmla="*/ 2011 w 2151"/>
              <a:gd name="T43" fmla="*/ 1603 h 2149"/>
              <a:gd name="T44" fmla="*/ 1949 w 2151"/>
              <a:gd name="T45" fmla="*/ 1701 h 2149"/>
              <a:gd name="T46" fmla="*/ 1877 w 2151"/>
              <a:gd name="T47" fmla="*/ 1789 h 2149"/>
              <a:gd name="T48" fmla="*/ 1795 w 2151"/>
              <a:gd name="T49" fmla="*/ 1873 h 2149"/>
              <a:gd name="T50" fmla="*/ 1707 w 2151"/>
              <a:gd name="T51" fmla="*/ 1944 h 2149"/>
              <a:gd name="T52" fmla="*/ 1610 w 2151"/>
              <a:gd name="T53" fmla="*/ 2007 h 2149"/>
              <a:gd name="T54" fmla="*/ 1512 w 2151"/>
              <a:gd name="T55" fmla="*/ 2056 h 2149"/>
              <a:gd name="T56" fmla="*/ 1410 w 2151"/>
              <a:gd name="T57" fmla="*/ 2095 h 2149"/>
              <a:gd name="T58" fmla="*/ 1301 w 2151"/>
              <a:gd name="T59" fmla="*/ 2125 h 2149"/>
              <a:gd name="T60" fmla="*/ 1189 w 2151"/>
              <a:gd name="T61" fmla="*/ 2142 h 2149"/>
              <a:gd name="T62" fmla="*/ 1076 w 2151"/>
              <a:gd name="T63" fmla="*/ 2149 h 2149"/>
              <a:gd name="T64" fmla="*/ 1076 w 2151"/>
              <a:gd name="T65" fmla="*/ 2149 h 2149"/>
              <a:gd name="T66" fmla="*/ 959 w 2151"/>
              <a:gd name="T67" fmla="*/ 2142 h 2149"/>
              <a:gd name="T68" fmla="*/ 846 w 2151"/>
              <a:gd name="T69" fmla="*/ 2123 h 2149"/>
              <a:gd name="T70" fmla="*/ 737 w 2151"/>
              <a:gd name="T71" fmla="*/ 2093 h 2149"/>
              <a:gd name="T72" fmla="*/ 632 w 2151"/>
              <a:gd name="T73" fmla="*/ 2054 h 2149"/>
              <a:gd name="T74" fmla="*/ 535 w 2151"/>
              <a:gd name="T75" fmla="*/ 2003 h 2149"/>
              <a:gd name="T76" fmla="*/ 439 w 2151"/>
              <a:gd name="T77" fmla="*/ 1940 h 2149"/>
              <a:gd name="T78" fmla="*/ 351 w 2151"/>
              <a:gd name="T79" fmla="*/ 1868 h 2149"/>
              <a:gd name="T80" fmla="*/ 272 w 2151"/>
              <a:gd name="T81" fmla="*/ 1787 h 2149"/>
              <a:gd name="T82" fmla="*/ 200 w 2151"/>
              <a:gd name="T83" fmla="*/ 1699 h 2149"/>
              <a:gd name="T84" fmla="*/ 140 w 2151"/>
              <a:gd name="T85" fmla="*/ 1603 h 2149"/>
              <a:gd name="T86" fmla="*/ 91 w 2151"/>
              <a:gd name="T87" fmla="*/ 1506 h 2149"/>
              <a:gd name="T88" fmla="*/ 52 w 2151"/>
              <a:gd name="T89" fmla="*/ 1404 h 2149"/>
              <a:gd name="T90" fmla="*/ 24 w 2151"/>
              <a:gd name="T91" fmla="*/ 1299 h 2149"/>
              <a:gd name="T92" fmla="*/ 7 w 2151"/>
              <a:gd name="T93" fmla="*/ 1188 h 2149"/>
              <a:gd name="T94" fmla="*/ 0 w 2151"/>
              <a:gd name="T95" fmla="*/ 1074 h 2149"/>
              <a:gd name="T96" fmla="*/ 7 w 2151"/>
              <a:gd name="T97" fmla="*/ 961 h 2149"/>
              <a:gd name="T98" fmla="*/ 24 w 2151"/>
              <a:gd name="T99" fmla="*/ 852 h 2149"/>
              <a:gd name="T100" fmla="*/ 52 w 2151"/>
              <a:gd name="T101" fmla="*/ 745 h 2149"/>
              <a:gd name="T102" fmla="*/ 91 w 2151"/>
              <a:gd name="T103" fmla="*/ 643 h 2149"/>
              <a:gd name="T104" fmla="*/ 140 w 2151"/>
              <a:gd name="T105" fmla="*/ 548 h 2149"/>
              <a:gd name="T106" fmla="*/ 202 w 2151"/>
              <a:gd name="T107" fmla="*/ 450 h 2149"/>
              <a:gd name="T108" fmla="*/ 274 w 2151"/>
              <a:gd name="T109" fmla="*/ 360 h 2149"/>
              <a:gd name="T110" fmla="*/ 356 w 2151"/>
              <a:gd name="T111" fmla="*/ 278 h 2149"/>
              <a:gd name="T112" fmla="*/ 444 w 2151"/>
              <a:gd name="T113" fmla="*/ 204 h 2149"/>
              <a:gd name="T114" fmla="*/ 541 w 2151"/>
              <a:gd name="T115" fmla="*/ 141 h 2149"/>
              <a:gd name="T116" fmla="*/ 639 w 2151"/>
              <a:gd name="T117" fmla="*/ 93 h 2149"/>
              <a:gd name="T118" fmla="*/ 741 w 2151"/>
              <a:gd name="T119" fmla="*/ 53 h 2149"/>
              <a:gd name="T120" fmla="*/ 850 w 2151"/>
              <a:gd name="T121" fmla="*/ 25 h 2149"/>
              <a:gd name="T122" fmla="*/ 959 w 2151"/>
              <a:gd name="T123" fmla="*/ 7 h 2149"/>
              <a:gd name="T124" fmla="*/ 1076 w 2151"/>
              <a:gd name="T125" fmla="*/ 0 h 2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51" h="2149">
                <a:moveTo>
                  <a:pt x="1076" y="0"/>
                </a:moveTo>
                <a:lnTo>
                  <a:pt x="1076" y="0"/>
                </a:lnTo>
                <a:lnTo>
                  <a:pt x="1192" y="7"/>
                </a:lnTo>
                <a:lnTo>
                  <a:pt x="1305" y="25"/>
                </a:lnTo>
                <a:lnTo>
                  <a:pt x="1415" y="56"/>
                </a:lnTo>
                <a:lnTo>
                  <a:pt x="1519" y="95"/>
                </a:lnTo>
                <a:lnTo>
                  <a:pt x="1617" y="146"/>
                </a:lnTo>
                <a:lnTo>
                  <a:pt x="1712" y="209"/>
                </a:lnTo>
                <a:lnTo>
                  <a:pt x="1800" y="281"/>
                </a:lnTo>
                <a:lnTo>
                  <a:pt x="1879" y="362"/>
                </a:lnTo>
                <a:lnTo>
                  <a:pt x="1951" y="450"/>
                </a:lnTo>
                <a:lnTo>
                  <a:pt x="2011" y="545"/>
                </a:lnTo>
                <a:lnTo>
                  <a:pt x="2060" y="643"/>
                </a:lnTo>
                <a:lnTo>
                  <a:pt x="2097" y="745"/>
                </a:lnTo>
                <a:lnTo>
                  <a:pt x="2127" y="852"/>
                </a:lnTo>
                <a:lnTo>
                  <a:pt x="2144" y="961"/>
                </a:lnTo>
                <a:lnTo>
                  <a:pt x="2151" y="1074"/>
                </a:lnTo>
                <a:lnTo>
                  <a:pt x="2144" y="1188"/>
                </a:lnTo>
                <a:lnTo>
                  <a:pt x="2127" y="1299"/>
                </a:lnTo>
                <a:lnTo>
                  <a:pt x="2097" y="1404"/>
                </a:lnTo>
                <a:lnTo>
                  <a:pt x="2060" y="1506"/>
                </a:lnTo>
                <a:lnTo>
                  <a:pt x="2011" y="1603"/>
                </a:lnTo>
                <a:lnTo>
                  <a:pt x="1949" y="1701"/>
                </a:lnTo>
                <a:lnTo>
                  <a:pt x="1877" y="1789"/>
                </a:lnTo>
                <a:lnTo>
                  <a:pt x="1795" y="1873"/>
                </a:lnTo>
                <a:lnTo>
                  <a:pt x="1707" y="1944"/>
                </a:lnTo>
                <a:lnTo>
                  <a:pt x="1610" y="2007"/>
                </a:lnTo>
                <a:lnTo>
                  <a:pt x="1512" y="2056"/>
                </a:lnTo>
                <a:lnTo>
                  <a:pt x="1410" y="2095"/>
                </a:lnTo>
                <a:lnTo>
                  <a:pt x="1301" y="2125"/>
                </a:lnTo>
                <a:lnTo>
                  <a:pt x="1189" y="2142"/>
                </a:lnTo>
                <a:lnTo>
                  <a:pt x="1076" y="2149"/>
                </a:lnTo>
                <a:lnTo>
                  <a:pt x="1076" y="2149"/>
                </a:lnTo>
                <a:lnTo>
                  <a:pt x="959" y="2142"/>
                </a:lnTo>
                <a:lnTo>
                  <a:pt x="846" y="2123"/>
                </a:lnTo>
                <a:lnTo>
                  <a:pt x="737" y="2093"/>
                </a:lnTo>
                <a:lnTo>
                  <a:pt x="632" y="2054"/>
                </a:lnTo>
                <a:lnTo>
                  <a:pt x="535" y="2003"/>
                </a:lnTo>
                <a:lnTo>
                  <a:pt x="439" y="1940"/>
                </a:lnTo>
                <a:lnTo>
                  <a:pt x="351" y="1868"/>
                </a:lnTo>
                <a:lnTo>
                  <a:pt x="272" y="1787"/>
                </a:lnTo>
                <a:lnTo>
                  <a:pt x="200" y="1699"/>
                </a:lnTo>
                <a:lnTo>
                  <a:pt x="140" y="1603"/>
                </a:lnTo>
                <a:lnTo>
                  <a:pt x="91" y="1506"/>
                </a:lnTo>
                <a:lnTo>
                  <a:pt x="52" y="1404"/>
                </a:lnTo>
                <a:lnTo>
                  <a:pt x="24" y="1299"/>
                </a:lnTo>
                <a:lnTo>
                  <a:pt x="7" y="1188"/>
                </a:lnTo>
                <a:lnTo>
                  <a:pt x="0" y="1074"/>
                </a:lnTo>
                <a:lnTo>
                  <a:pt x="7" y="961"/>
                </a:lnTo>
                <a:lnTo>
                  <a:pt x="24" y="852"/>
                </a:lnTo>
                <a:lnTo>
                  <a:pt x="52" y="745"/>
                </a:lnTo>
                <a:lnTo>
                  <a:pt x="91" y="643"/>
                </a:lnTo>
                <a:lnTo>
                  <a:pt x="140" y="548"/>
                </a:lnTo>
                <a:lnTo>
                  <a:pt x="202" y="450"/>
                </a:lnTo>
                <a:lnTo>
                  <a:pt x="274" y="360"/>
                </a:lnTo>
                <a:lnTo>
                  <a:pt x="356" y="278"/>
                </a:lnTo>
                <a:lnTo>
                  <a:pt x="444" y="204"/>
                </a:lnTo>
                <a:lnTo>
                  <a:pt x="541" y="141"/>
                </a:lnTo>
                <a:lnTo>
                  <a:pt x="639" y="93"/>
                </a:lnTo>
                <a:lnTo>
                  <a:pt x="741" y="53"/>
                </a:lnTo>
                <a:lnTo>
                  <a:pt x="850" y="25"/>
                </a:lnTo>
                <a:lnTo>
                  <a:pt x="959" y="7"/>
                </a:lnTo>
                <a:lnTo>
                  <a:pt x="1076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prstClr val="black"/>
              </a:solidFill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3E90C5D-CFB2-4BAD-9709-338C71C2AA54}"/>
              </a:ext>
            </a:extLst>
          </p:cNvPr>
          <p:cNvGrpSpPr/>
          <p:nvPr/>
        </p:nvGrpSpPr>
        <p:grpSpPr>
          <a:xfrm>
            <a:off x="4105273" y="1429565"/>
            <a:ext cx="4002306" cy="4006931"/>
            <a:chOff x="4387458" y="1722047"/>
            <a:chExt cx="3413910" cy="3413908"/>
          </a:xfrm>
          <a:effectLst>
            <a:outerShdw blurRad="292100" sx="108000" sy="108000" algn="ctr" rotWithShape="0">
              <a:prstClr val="black">
                <a:alpha val="40000"/>
              </a:prstClr>
            </a:outerShdw>
          </a:effectLst>
        </p:grpSpPr>
        <p:sp>
          <p:nvSpPr>
            <p:cNvPr id="177" name="Freeform 64">
              <a:extLst>
                <a:ext uri="{FF2B5EF4-FFF2-40B4-BE49-F238E27FC236}">
                  <a16:creationId xmlns:a16="http://schemas.microsoft.com/office/drawing/2014/main" id="{2C352228-1180-44C6-A567-28FA9189F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937" y="1722047"/>
              <a:ext cx="859497" cy="842747"/>
            </a:xfrm>
            <a:custGeom>
              <a:avLst/>
              <a:gdLst>
                <a:gd name="T0" fmla="*/ 0 w 1642"/>
                <a:gd name="T1" fmla="*/ 0 h 1610"/>
                <a:gd name="T2" fmla="*/ 198 w 1642"/>
                <a:gd name="T3" fmla="*/ 6 h 1610"/>
                <a:gd name="T4" fmla="*/ 392 w 1642"/>
                <a:gd name="T5" fmla="*/ 22 h 1610"/>
                <a:gd name="T6" fmla="*/ 584 w 1642"/>
                <a:gd name="T7" fmla="*/ 51 h 1610"/>
                <a:gd name="T8" fmla="*/ 772 w 1642"/>
                <a:gd name="T9" fmla="*/ 91 h 1610"/>
                <a:gd name="T10" fmla="*/ 955 w 1642"/>
                <a:gd name="T11" fmla="*/ 142 h 1610"/>
                <a:gd name="T12" fmla="*/ 1134 w 1642"/>
                <a:gd name="T13" fmla="*/ 202 h 1610"/>
                <a:gd name="T14" fmla="*/ 1310 w 1642"/>
                <a:gd name="T15" fmla="*/ 273 h 1610"/>
                <a:gd name="T16" fmla="*/ 1478 w 1642"/>
                <a:gd name="T17" fmla="*/ 352 h 1610"/>
                <a:gd name="T18" fmla="*/ 1642 w 1642"/>
                <a:gd name="T19" fmla="*/ 441 h 1610"/>
                <a:gd name="T20" fmla="*/ 961 w 1642"/>
                <a:gd name="T21" fmla="*/ 1610 h 1610"/>
                <a:gd name="T22" fmla="*/ 837 w 1642"/>
                <a:gd name="T23" fmla="*/ 1543 h 1610"/>
                <a:gd name="T24" fmla="*/ 708 w 1642"/>
                <a:gd name="T25" fmla="*/ 1486 h 1610"/>
                <a:gd name="T26" fmla="*/ 574 w 1642"/>
                <a:gd name="T27" fmla="*/ 1438 h 1610"/>
                <a:gd name="T28" fmla="*/ 437 w 1642"/>
                <a:gd name="T29" fmla="*/ 1400 h 1610"/>
                <a:gd name="T30" fmla="*/ 295 w 1642"/>
                <a:gd name="T31" fmla="*/ 1373 h 1610"/>
                <a:gd name="T32" fmla="*/ 148 w 1642"/>
                <a:gd name="T33" fmla="*/ 1355 h 1610"/>
                <a:gd name="T34" fmla="*/ 0 w 1642"/>
                <a:gd name="T35" fmla="*/ 1349 h 1610"/>
                <a:gd name="T36" fmla="*/ 0 w 1642"/>
                <a:gd name="T3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2" h="1610">
                  <a:moveTo>
                    <a:pt x="0" y="0"/>
                  </a:moveTo>
                  <a:lnTo>
                    <a:pt x="198" y="6"/>
                  </a:lnTo>
                  <a:lnTo>
                    <a:pt x="392" y="22"/>
                  </a:lnTo>
                  <a:lnTo>
                    <a:pt x="584" y="51"/>
                  </a:lnTo>
                  <a:lnTo>
                    <a:pt x="772" y="91"/>
                  </a:lnTo>
                  <a:lnTo>
                    <a:pt x="955" y="142"/>
                  </a:lnTo>
                  <a:lnTo>
                    <a:pt x="1134" y="202"/>
                  </a:lnTo>
                  <a:lnTo>
                    <a:pt x="1310" y="273"/>
                  </a:lnTo>
                  <a:lnTo>
                    <a:pt x="1478" y="352"/>
                  </a:lnTo>
                  <a:lnTo>
                    <a:pt x="1642" y="441"/>
                  </a:lnTo>
                  <a:lnTo>
                    <a:pt x="961" y="1610"/>
                  </a:lnTo>
                  <a:lnTo>
                    <a:pt x="837" y="1543"/>
                  </a:lnTo>
                  <a:lnTo>
                    <a:pt x="708" y="1486"/>
                  </a:lnTo>
                  <a:lnTo>
                    <a:pt x="574" y="1438"/>
                  </a:lnTo>
                  <a:lnTo>
                    <a:pt x="437" y="1400"/>
                  </a:lnTo>
                  <a:lnTo>
                    <a:pt x="295" y="1373"/>
                  </a:lnTo>
                  <a:lnTo>
                    <a:pt x="148" y="1355"/>
                  </a:lnTo>
                  <a:lnTo>
                    <a:pt x="0" y="134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6000">
                  <a:schemeClr val="bg1">
                    <a:lumMod val="85000"/>
                  </a:schemeClr>
                </a:gs>
                <a:gs pos="20000">
                  <a:schemeClr val="bg1">
                    <a:lumMod val="95000"/>
                  </a:schemeClr>
                </a:gs>
              </a:gsLst>
              <a:lin ang="108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178" name="Freeform 65">
              <a:extLst>
                <a:ext uri="{FF2B5EF4-FFF2-40B4-BE49-F238E27FC236}">
                  <a16:creationId xmlns:a16="http://schemas.microsoft.com/office/drawing/2014/main" id="{9A35C32A-5F1E-40D0-ADF6-E0BEDB54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458" y="2589918"/>
              <a:ext cx="836466" cy="838559"/>
            </a:xfrm>
            <a:custGeom>
              <a:avLst/>
              <a:gdLst>
                <a:gd name="T0" fmla="*/ 421 w 1598"/>
                <a:gd name="T1" fmla="*/ 0 h 1602"/>
                <a:gd name="T2" fmla="*/ 1598 w 1598"/>
                <a:gd name="T3" fmla="*/ 662 h 1602"/>
                <a:gd name="T4" fmla="*/ 1535 w 1598"/>
                <a:gd name="T5" fmla="*/ 785 h 1602"/>
                <a:gd name="T6" fmla="*/ 1480 w 1598"/>
                <a:gd name="T7" fmla="*/ 912 h 1602"/>
                <a:gd name="T8" fmla="*/ 1434 w 1598"/>
                <a:gd name="T9" fmla="*/ 1042 h 1602"/>
                <a:gd name="T10" fmla="*/ 1399 w 1598"/>
                <a:gd name="T11" fmla="*/ 1177 h 1602"/>
                <a:gd name="T12" fmla="*/ 1373 w 1598"/>
                <a:gd name="T13" fmla="*/ 1315 h 1602"/>
                <a:gd name="T14" fmla="*/ 1355 w 1598"/>
                <a:gd name="T15" fmla="*/ 1458 h 1602"/>
                <a:gd name="T16" fmla="*/ 1351 w 1598"/>
                <a:gd name="T17" fmla="*/ 1602 h 1602"/>
                <a:gd name="T18" fmla="*/ 0 w 1598"/>
                <a:gd name="T19" fmla="*/ 1602 h 1602"/>
                <a:gd name="T20" fmla="*/ 6 w 1598"/>
                <a:gd name="T21" fmla="*/ 1410 h 1602"/>
                <a:gd name="T22" fmla="*/ 22 w 1598"/>
                <a:gd name="T23" fmla="*/ 1220 h 1602"/>
                <a:gd name="T24" fmla="*/ 49 w 1598"/>
                <a:gd name="T25" fmla="*/ 1032 h 1602"/>
                <a:gd name="T26" fmla="*/ 87 w 1598"/>
                <a:gd name="T27" fmla="*/ 850 h 1602"/>
                <a:gd name="T28" fmla="*/ 135 w 1598"/>
                <a:gd name="T29" fmla="*/ 670 h 1602"/>
                <a:gd name="T30" fmla="*/ 192 w 1598"/>
                <a:gd name="T31" fmla="*/ 496 h 1602"/>
                <a:gd name="T32" fmla="*/ 259 w 1598"/>
                <a:gd name="T33" fmla="*/ 326 h 1602"/>
                <a:gd name="T34" fmla="*/ 336 w 1598"/>
                <a:gd name="T35" fmla="*/ 160 h 1602"/>
                <a:gd name="T36" fmla="*/ 421 w 1598"/>
                <a:gd name="T37" fmla="*/ 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8" h="1602">
                  <a:moveTo>
                    <a:pt x="421" y="0"/>
                  </a:moveTo>
                  <a:lnTo>
                    <a:pt x="1598" y="662"/>
                  </a:lnTo>
                  <a:lnTo>
                    <a:pt x="1535" y="785"/>
                  </a:lnTo>
                  <a:lnTo>
                    <a:pt x="1480" y="912"/>
                  </a:lnTo>
                  <a:lnTo>
                    <a:pt x="1434" y="1042"/>
                  </a:lnTo>
                  <a:lnTo>
                    <a:pt x="1399" y="1177"/>
                  </a:lnTo>
                  <a:lnTo>
                    <a:pt x="1373" y="1315"/>
                  </a:lnTo>
                  <a:lnTo>
                    <a:pt x="1355" y="1458"/>
                  </a:lnTo>
                  <a:lnTo>
                    <a:pt x="1351" y="1602"/>
                  </a:lnTo>
                  <a:lnTo>
                    <a:pt x="0" y="1602"/>
                  </a:lnTo>
                  <a:lnTo>
                    <a:pt x="6" y="1410"/>
                  </a:lnTo>
                  <a:lnTo>
                    <a:pt x="22" y="1220"/>
                  </a:lnTo>
                  <a:lnTo>
                    <a:pt x="49" y="1032"/>
                  </a:lnTo>
                  <a:lnTo>
                    <a:pt x="87" y="850"/>
                  </a:lnTo>
                  <a:lnTo>
                    <a:pt x="135" y="670"/>
                  </a:lnTo>
                  <a:lnTo>
                    <a:pt x="192" y="496"/>
                  </a:lnTo>
                  <a:lnTo>
                    <a:pt x="259" y="326"/>
                  </a:lnTo>
                  <a:lnTo>
                    <a:pt x="336" y="160"/>
                  </a:lnTo>
                  <a:lnTo>
                    <a:pt x="421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85000"/>
                  </a:schemeClr>
                </a:gs>
                <a:gs pos="60000">
                  <a:schemeClr val="bg1">
                    <a:lumMod val="9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179" name="Freeform 66">
              <a:extLst>
                <a:ext uri="{FF2B5EF4-FFF2-40B4-BE49-F238E27FC236}">
                  <a16:creationId xmlns:a16="http://schemas.microsoft.com/office/drawing/2014/main" id="{E40DCB1B-2BF8-41EE-9332-ED18BF8C1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352" y="1947128"/>
              <a:ext cx="989312" cy="989311"/>
            </a:xfrm>
            <a:custGeom>
              <a:avLst/>
              <a:gdLst>
                <a:gd name="T0" fmla="*/ 1223 w 1891"/>
                <a:gd name="T1" fmla="*/ 0 h 1891"/>
                <a:gd name="T2" fmla="*/ 1891 w 1891"/>
                <a:gd name="T3" fmla="*/ 1173 h 1891"/>
                <a:gd name="T4" fmla="*/ 1767 w 1891"/>
                <a:gd name="T5" fmla="*/ 1250 h 1891"/>
                <a:gd name="T6" fmla="*/ 1650 w 1891"/>
                <a:gd name="T7" fmla="*/ 1337 h 1891"/>
                <a:gd name="T8" fmla="*/ 1539 w 1891"/>
                <a:gd name="T9" fmla="*/ 1432 h 1891"/>
                <a:gd name="T10" fmla="*/ 1435 w 1891"/>
                <a:gd name="T11" fmla="*/ 1537 h 1891"/>
                <a:gd name="T12" fmla="*/ 1340 w 1891"/>
                <a:gd name="T13" fmla="*/ 1648 h 1891"/>
                <a:gd name="T14" fmla="*/ 1255 w 1891"/>
                <a:gd name="T15" fmla="*/ 1767 h 1891"/>
                <a:gd name="T16" fmla="*/ 1177 w 1891"/>
                <a:gd name="T17" fmla="*/ 1891 h 1891"/>
                <a:gd name="T18" fmla="*/ 0 w 1891"/>
                <a:gd name="T19" fmla="*/ 1229 h 1891"/>
                <a:gd name="T20" fmla="*/ 91 w 1891"/>
                <a:gd name="T21" fmla="*/ 1076 h 1891"/>
                <a:gd name="T22" fmla="*/ 188 w 1891"/>
                <a:gd name="T23" fmla="*/ 932 h 1891"/>
                <a:gd name="T24" fmla="*/ 295 w 1891"/>
                <a:gd name="T25" fmla="*/ 791 h 1891"/>
                <a:gd name="T26" fmla="*/ 408 w 1891"/>
                <a:gd name="T27" fmla="*/ 659 h 1891"/>
                <a:gd name="T28" fmla="*/ 529 w 1891"/>
                <a:gd name="T29" fmla="*/ 532 h 1891"/>
                <a:gd name="T30" fmla="*/ 655 w 1891"/>
                <a:gd name="T31" fmla="*/ 412 h 1891"/>
                <a:gd name="T32" fmla="*/ 788 w 1891"/>
                <a:gd name="T33" fmla="*/ 297 h 1891"/>
                <a:gd name="T34" fmla="*/ 926 w 1891"/>
                <a:gd name="T35" fmla="*/ 190 h 1891"/>
                <a:gd name="T36" fmla="*/ 1073 w 1891"/>
                <a:gd name="T37" fmla="*/ 91 h 1891"/>
                <a:gd name="T38" fmla="*/ 1223 w 1891"/>
                <a:gd name="T39" fmla="*/ 0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91" h="1891">
                  <a:moveTo>
                    <a:pt x="1223" y="0"/>
                  </a:moveTo>
                  <a:lnTo>
                    <a:pt x="1891" y="1173"/>
                  </a:lnTo>
                  <a:lnTo>
                    <a:pt x="1767" y="1250"/>
                  </a:lnTo>
                  <a:lnTo>
                    <a:pt x="1650" y="1337"/>
                  </a:lnTo>
                  <a:lnTo>
                    <a:pt x="1539" y="1432"/>
                  </a:lnTo>
                  <a:lnTo>
                    <a:pt x="1435" y="1537"/>
                  </a:lnTo>
                  <a:lnTo>
                    <a:pt x="1340" y="1648"/>
                  </a:lnTo>
                  <a:lnTo>
                    <a:pt x="1255" y="1767"/>
                  </a:lnTo>
                  <a:lnTo>
                    <a:pt x="1177" y="1891"/>
                  </a:lnTo>
                  <a:lnTo>
                    <a:pt x="0" y="1229"/>
                  </a:lnTo>
                  <a:lnTo>
                    <a:pt x="91" y="1076"/>
                  </a:lnTo>
                  <a:lnTo>
                    <a:pt x="188" y="932"/>
                  </a:lnTo>
                  <a:lnTo>
                    <a:pt x="295" y="791"/>
                  </a:lnTo>
                  <a:lnTo>
                    <a:pt x="408" y="659"/>
                  </a:lnTo>
                  <a:lnTo>
                    <a:pt x="529" y="532"/>
                  </a:lnTo>
                  <a:lnTo>
                    <a:pt x="655" y="412"/>
                  </a:lnTo>
                  <a:lnTo>
                    <a:pt x="788" y="297"/>
                  </a:lnTo>
                  <a:lnTo>
                    <a:pt x="926" y="190"/>
                  </a:lnTo>
                  <a:lnTo>
                    <a:pt x="1073" y="91"/>
                  </a:lnTo>
                  <a:lnTo>
                    <a:pt x="1223" y="0"/>
                  </a:lnTo>
                  <a:close/>
                </a:path>
              </a:pathLst>
            </a:custGeom>
            <a:gradFill>
              <a:gsLst>
                <a:gs pos="86000">
                  <a:schemeClr val="bg1">
                    <a:lumMod val="85000"/>
                  </a:schemeClr>
                </a:gs>
                <a:gs pos="17000">
                  <a:schemeClr val="bg1">
                    <a:lumMod val="95000"/>
                  </a:schemeClr>
                </a:gs>
              </a:gsLst>
              <a:lin ang="108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180" name="Freeform 67">
              <a:extLst>
                <a:ext uri="{FF2B5EF4-FFF2-40B4-BE49-F238E27FC236}">
                  <a16:creationId xmlns:a16="http://schemas.microsoft.com/office/drawing/2014/main" id="{9A901AFF-A416-4F25-9BD7-B06DEE7D7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458" y="3428477"/>
              <a:ext cx="836466" cy="839606"/>
            </a:xfrm>
            <a:custGeom>
              <a:avLst/>
              <a:gdLst>
                <a:gd name="T0" fmla="*/ 0 w 1598"/>
                <a:gd name="T1" fmla="*/ 0 h 1604"/>
                <a:gd name="T2" fmla="*/ 1351 w 1598"/>
                <a:gd name="T3" fmla="*/ 0 h 1604"/>
                <a:gd name="T4" fmla="*/ 1355 w 1598"/>
                <a:gd name="T5" fmla="*/ 146 h 1604"/>
                <a:gd name="T6" fmla="*/ 1373 w 1598"/>
                <a:gd name="T7" fmla="*/ 289 h 1604"/>
                <a:gd name="T8" fmla="*/ 1399 w 1598"/>
                <a:gd name="T9" fmla="*/ 427 h 1604"/>
                <a:gd name="T10" fmla="*/ 1434 w 1598"/>
                <a:gd name="T11" fmla="*/ 562 h 1604"/>
                <a:gd name="T12" fmla="*/ 1480 w 1598"/>
                <a:gd name="T13" fmla="*/ 692 h 1604"/>
                <a:gd name="T14" fmla="*/ 1535 w 1598"/>
                <a:gd name="T15" fmla="*/ 819 h 1604"/>
                <a:gd name="T16" fmla="*/ 1598 w 1598"/>
                <a:gd name="T17" fmla="*/ 940 h 1604"/>
                <a:gd name="T18" fmla="*/ 421 w 1598"/>
                <a:gd name="T19" fmla="*/ 1604 h 1604"/>
                <a:gd name="T20" fmla="*/ 336 w 1598"/>
                <a:gd name="T21" fmla="*/ 1444 h 1604"/>
                <a:gd name="T22" fmla="*/ 261 w 1598"/>
                <a:gd name="T23" fmla="*/ 1280 h 1604"/>
                <a:gd name="T24" fmla="*/ 194 w 1598"/>
                <a:gd name="T25" fmla="*/ 1108 h 1604"/>
                <a:gd name="T26" fmla="*/ 135 w 1598"/>
                <a:gd name="T27" fmla="*/ 934 h 1604"/>
                <a:gd name="T28" fmla="*/ 87 w 1598"/>
                <a:gd name="T29" fmla="*/ 754 h 1604"/>
                <a:gd name="T30" fmla="*/ 49 w 1598"/>
                <a:gd name="T31" fmla="*/ 570 h 1604"/>
                <a:gd name="T32" fmla="*/ 22 w 1598"/>
                <a:gd name="T33" fmla="*/ 384 h 1604"/>
                <a:gd name="T34" fmla="*/ 6 w 1598"/>
                <a:gd name="T35" fmla="*/ 194 h 1604"/>
                <a:gd name="T36" fmla="*/ 0 w 1598"/>
                <a:gd name="T37" fmla="*/ 0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8" h="1604">
                  <a:moveTo>
                    <a:pt x="0" y="0"/>
                  </a:moveTo>
                  <a:lnTo>
                    <a:pt x="1351" y="0"/>
                  </a:lnTo>
                  <a:lnTo>
                    <a:pt x="1355" y="146"/>
                  </a:lnTo>
                  <a:lnTo>
                    <a:pt x="1373" y="289"/>
                  </a:lnTo>
                  <a:lnTo>
                    <a:pt x="1399" y="427"/>
                  </a:lnTo>
                  <a:lnTo>
                    <a:pt x="1434" y="562"/>
                  </a:lnTo>
                  <a:lnTo>
                    <a:pt x="1480" y="692"/>
                  </a:lnTo>
                  <a:lnTo>
                    <a:pt x="1535" y="819"/>
                  </a:lnTo>
                  <a:lnTo>
                    <a:pt x="1598" y="940"/>
                  </a:lnTo>
                  <a:lnTo>
                    <a:pt x="421" y="1604"/>
                  </a:lnTo>
                  <a:lnTo>
                    <a:pt x="336" y="1444"/>
                  </a:lnTo>
                  <a:lnTo>
                    <a:pt x="261" y="1280"/>
                  </a:lnTo>
                  <a:lnTo>
                    <a:pt x="194" y="1108"/>
                  </a:lnTo>
                  <a:lnTo>
                    <a:pt x="135" y="934"/>
                  </a:lnTo>
                  <a:lnTo>
                    <a:pt x="87" y="754"/>
                  </a:lnTo>
                  <a:lnTo>
                    <a:pt x="49" y="570"/>
                  </a:lnTo>
                  <a:lnTo>
                    <a:pt x="22" y="384"/>
                  </a:lnTo>
                  <a:lnTo>
                    <a:pt x="6" y="19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chemeClr val="bg1">
                    <a:lumMod val="85000"/>
                  </a:schemeClr>
                </a:gs>
                <a:gs pos="29000">
                  <a:schemeClr val="bg1">
                    <a:lumMod val="95000"/>
                  </a:schemeClr>
                </a:gs>
              </a:gsLst>
              <a:lin ang="396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181" name="Freeform 68">
              <a:extLst>
                <a:ext uri="{FF2B5EF4-FFF2-40B4-BE49-F238E27FC236}">
                  <a16:creationId xmlns:a16="http://schemas.microsoft.com/office/drawing/2014/main" id="{391FAFF0-F851-49A2-AABE-43CE8E3D3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002" y="1722047"/>
              <a:ext cx="846935" cy="838559"/>
            </a:xfrm>
            <a:custGeom>
              <a:avLst/>
              <a:gdLst>
                <a:gd name="T0" fmla="*/ 1618 w 1618"/>
                <a:gd name="T1" fmla="*/ 0 h 1602"/>
                <a:gd name="T2" fmla="*/ 1618 w 1618"/>
                <a:gd name="T3" fmla="*/ 0 h 1602"/>
                <a:gd name="T4" fmla="*/ 1618 w 1618"/>
                <a:gd name="T5" fmla="*/ 1349 h 1602"/>
                <a:gd name="T6" fmla="*/ 1618 w 1618"/>
                <a:gd name="T7" fmla="*/ 1349 h 1602"/>
                <a:gd name="T8" fmla="*/ 1472 w 1618"/>
                <a:gd name="T9" fmla="*/ 1355 h 1602"/>
                <a:gd name="T10" fmla="*/ 1327 w 1618"/>
                <a:gd name="T11" fmla="*/ 1371 h 1602"/>
                <a:gd name="T12" fmla="*/ 1187 w 1618"/>
                <a:gd name="T13" fmla="*/ 1399 h 1602"/>
                <a:gd name="T14" fmla="*/ 1050 w 1618"/>
                <a:gd name="T15" fmla="*/ 1436 h 1602"/>
                <a:gd name="T16" fmla="*/ 920 w 1618"/>
                <a:gd name="T17" fmla="*/ 1482 h 1602"/>
                <a:gd name="T18" fmla="*/ 791 w 1618"/>
                <a:gd name="T19" fmla="*/ 1537 h 1602"/>
                <a:gd name="T20" fmla="*/ 668 w 1618"/>
                <a:gd name="T21" fmla="*/ 1602 h 1602"/>
                <a:gd name="T22" fmla="*/ 0 w 1618"/>
                <a:gd name="T23" fmla="*/ 429 h 1602"/>
                <a:gd name="T24" fmla="*/ 160 w 1618"/>
                <a:gd name="T25" fmla="*/ 342 h 1602"/>
                <a:gd name="T26" fmla="*/ 328 w 1618"/>
                <a:gd name="T27" fmla="*/ 265 h 1602"/>
                <a:gd name="T28" fmla="*/ 500 w 1618"/>
                <a:gd name="T29" fmla="*/ 196 h 1602"/>
                <a:gd name="T30" fmla="*/ 676 w 1618"/>
                <a:gd name="T31" fmla="*/ 136 h 1602"/>
                <a:gd name="T32" fmla="*/ 856 w 1618"/>
                <a:gd name="T33" fmla="*/ 89 h 1602"/>
                <a:gd name="T34" fmla="*/ 1042 w 1618"/>
                <a:gd name="T35" fmla="*/ 49 h 1602"/>
                <a:gd name="T36" fmla="*/ 1230 w 1618"/>
                <a:gd name="T37" fmla="*/ 22 h 1602"/>
                <a:gd name="T38" fmla="*/ 1422 w 1618"/>
                <a:gd name="T39" fmla="*/ 4 h 1602"/>
                <a:gd name="T40" fmla="*/ 1618 w 1618"/>
                <a:gd name="T41" fmla="*/ 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18" h="1602">
                  <a:moveTo>
                    <a:pt x="1618" y="0"/>
                  </a:moveTo>
                  <a:lnTo>
                    <a:pt x="1618" y="0"/>
                  </a:lnTo>
                  <a:lnTo>
                    <a:pt x="1618" y="1349"/>
                  </a:lnTo>
                  <a:lnTo>
                    <a:pt x="1618" y="1349"/>
                  </a:lnTo>
                  <a:lnTo>
                    <a:pt x="1472" y="1355"/>
                  </a:lnTo>
                  <a:lnTo>
                    <a:pt x="1327" y="1371"/>
                  </a:lnTo>
                  <a:lnTo>
                    <a:pt x="1187" y="1399"/>
                  </a:lnTo>
                  <a:lnTo>
                    <a:pt x="1050" y="1436"/>
                  </a:lnTo>
                  <a:lnTo>
                    <a:pt x="920" y="1482"/>
                  </a:lnTo>
                  <a:lnTo>
                    <a:pt x="791" y="1537"/>
                  </a:lnTo>
                  <a:lnTo>
                    <a:pt x="668" y="1602"/>
                  </a:lnTo>
                  <a:lnTo>
                    <a:pt x="0" y="429"/>
                  </a:lnTo>
                  <a:lnTo>
                    <a:pt x="160" y="342"/>
                  </a:lnTo>
                  <a:lnTo>
                    <a:pt x="328" y="265"/>
                  </a:lnTo>
                  <a:lnTo>
                    <a:pt x="500" y="196"/>
                  </a:lnTo>
                  <a:lnTo>
                    <a:pt x="676" y="136"/>
                  </a:lnTo>
                  <a:lnTo>
                    <a:pt x="856" y="89"/>
                  </a:lnTo>
                  <a:lnTo>
                    <a:pt x="1042" y="49"/>
                  </a:lnTo>
                  <a:lnTo>
                    <a:pt x="1230" y="22"/>
                  </a:lnTo>
                  <a:lnTo>
                    <a:pt x="1422" y="4"/>
                  </a:lnTo>
                  <a:lnTo>
                    <a:pt x="1618" y="0"/>
                  </a:lnTo>
                  <a:close/>
                </a:path>
              </a:pathLst>
            </a:custGeom>
            <a:gradFill>
              <a:gsLst>
                <a:gs pos="86000">
                  <a:schemeClr val="bg1">
                    <a:lumMod val="85000"/>
                  </a:schemeClr>
                </a:gs>
                <a:gs pos="17000">
                  <a:schemeClr val="bg1">
                    <a:lumMod val="95000"/>
                  </a:schemeClr>
                </a:gs>
              </a:gsLst>
              <a:lin ang="108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182" name="Freeform 69">
              <a:extLst>
                <a:ext uri="{FF2B5EF4-FFF2-40B4-BE49-F238E27FC236}">
                  <a16:creationId xmlns:a16="http://schemas.microsoft.com/office/drawing/2014/main" id="{B1653EF8-8910-4968-94AB-E9F490B50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49" y="2588872"/>
              <a:ext cx="835419" cy="839606"/>
            </a:xfrm>
            <a:custGeom>
              <a:avLst/>
              <a:gdLst>
                <a:gd name="T0" fmla="*/ 1175 w 1596"/>
                <a:gd name="T1" fmla="*/ 0 h 1604"/>
                <a:gd name="T2" fmla="*/ 1260 w 1596"/>
                <a:gd name="T3" fmla="*/ 160 h 1604"/>
                <a:gd name="T4" fmla="*/ 1337 w 1596"/>
                <a:gd name="T5" fmla="*/ 326 h 1604"/>
                <a:gd name="T6" fmla="*/ 1404 w 1596"/>
                <a:gd name="T7" fmla="*/ 496 h 1604"/>
                <a:gd name="T8" fmla="*/ 1462 w 1596"/>
                <a:gd name="T9" fmla="*/ 672 h 1604"/>
                <a:gd name="T10" fmla="*/ 1509 w 1596"/>
                <a:gd name="T11" fmla="*/ 850 h 1604"/>
                <a:gd name="T12" fmla="*/ 1547 w 1596"/>
                <a:gd name="T13" fmla="*/ 1034 h 1604"/>
                <a:gd name="T14" fmla="*/ 1574 w 1596"/>
                <a:gd name="T15" fmla="*/ 1222 h 1604"/>
                <a:gd name="T16" fmla="*/ 1592 w 1596"/>
                <a:gd name="T17" fmla="*/ 1412 h 1604"/>
                <a:gd name="T18" fmla="*/ 1596 w 1596"/>
                <a:gd name="T19" fmla="*/ 1604 h 1604"/>
                <a:gd name="T20" fmla="*/ 247 w 1596"/>
                <a:gd name="T21" fmla="*/ 1604 h 1604"/>
                <a:gd name="T22" fmla="*/ 241 w 1596"/>
                <a:gd name="T23" fmla="*/ 1460 h 1604"/>
                <a:gd name="T24" fmla="*/ 225 w 1596"/>
                <a:gd name="T25" fmla="*/ 1317 h 1604"/>
                <a:gd name="T26" fmla="*/ 199 w 1596"/>
                <a:gd name="T27" fmla="*/ 1179 h 1604"/>
                <a:gd name="T28" fmla="*/ 162 w 1596"/>
                <a:gd name="T29" fmla="*/ 1044 h 1604"/>
                <a:gd name="T30" fmla="*/ 116 w 1596"/>
                <a:gd name="T31" fmla="*/ 912 h 1604"/>
                <a:gd name="T32" fmla="*/ 63 w 1596"/>
                <a:gd name="T33" fmla="*/ 785 h 1604"/>
                <a:gd name="T34" fmla="*/ 0 w 1596"/>
                <a:gd name="T35" fmla="*/ 664 h 1604"/>
                <a:gd name="T36" fmla="*/ 1175 w 1596"/>
                <a:gd name="T37" fmla="*/ 0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6" h="1604">
                  <a:moveTo>
                    <a:pt x="1175" y="0"/>
                  </a:moveTo>
                  <a:lnTo>
                    <a:pt x="1260" y="160"/>
                  </a:lnTo>
                  <a:lnTo>
                    <a:pt x="1337" y="326"/>
                  </a:lnTo>
                  <a:lnTo>
                    <a:pt x="1404" y="496"/>
                  </a:lnTo>
                  <a:lnTo>
                    <a:pt x="1462" y="672"/>
                  </a:lnTo>
                  <a:lnTo>
                    <a:pt x="1509" y="850"/>
                  </a:lnTo>
                  <a:lnTo>
                    <a:pt x="1547" y="1034"/>
                  </a:lnTo>
                  <a:lnTo>
                    <a:pt x="1574" y="1222"/>
                  </a:lnTo>
                  <a:lnTo>
                    <a:pt x="1592" y="1412"/>
                  </a:lnTo>
                  <a:lnTo>
                    <a:pt x="1596" y="1604"/>
                  </a:lnTo>
                  <a:lnTo>
                    <a:pt x="247" y="1604"/>
                  </a:lnTo>
                  <a:lnTo>
                    <a:pt x="241" y="1460"/>
                  </a:lnTo>
                  <a:lnTo>
                    <a:pt x="225" y="1317"/>
                  </a:lnTo>
                  <a:lnTo>
                    <a:pt x="199" y="1179"/>
                  </a:lnTo>
                  <a:lnTo>
                    <a:pt x="162" y="1044"/>
                  </a:lnTo>
                  <a:lnTo>
                    <a:pt x="116" y="912"/>
                  </a:lnTo>
                  <a:lnTo>
                    <a:pt x="63" y="785"/>
                  </a:lnTo>
                  <a:lnTo>
                    <a:pt x="0" y="664"/>
                  </a:lnTo>
                  <a:lnTo>
                    <a:pt x="1175" y="0"/>
                  </a:lnTo>
                  <a:close/>
                </a:path>
              </a:pathLst>
            </a:custGeom>
            <a:gradFill>
              <a:gsLst>
                <a:gs pos="86000">
                  <a:schemeClr val="bg1">
                    <a:lumMod val="85000"/>
                  </a:schemeClr>
                </a:gs>
                <a:gs pos="17000">
                  <a:schemeClr val="bg1">
                    <a:lumMod val="95000"/>
                  </a:schemeClr>
                </a:gs>
              </a:gsLst>
              <a:lin ang="150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183" name="Freeform 70">
              <a:extLst>
                <a:ext uri="{FF2B5EF4-FFF2-40B4-BE49-F238E27FC236}">
                  <a16:creationId xmlns:a16="http://schemas.microsoft.com/office/drawing/2014/main" id="{74386F7C-F005-45D2-AEF9-B1F7E31FC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8491" y="1953409"/>
              <a:ext cx="981983" cy="983030"/>
            </a:xfrm>
            <a:custGeom>
              <a:avLst/>
              <a:gdLst>
                <a:gd name="T0" fmla="*/ 681 w 1878"/>
                <a:gd name="T1" fmla="*/ 0 h 1879"/>
                <a:gd name="T2" fmla="*/ 843 w 1878"/>
                <a:gd name="T3" fmla="*/ 103 h 1879"/>
                <a:gd name="T4" fmla="*/ 999 w 1878"/>
                <a:gd name="T5" fmla="*/ 214 h 1879"/>
                <a:gd name="T6" fmla="*/ 1150 w 1878"/>
                <a:gd name="T7" fmla="*/ 332 h 1879"/>
                <a:gd name="T8" fmla="*/ 1292 w 1878"/>
                <a:gd name="T9" fmla="*/ 461 h 1879"/>
                <a:gd name="T10" fmla="*/ 1427 w 1878"/>
                <a:gd name="T11" fmla="*/ 597 h 1879"/>
                <a:gd name="T12" fmla="*/ 1551 w 1878"/>
                <a:gd name="T13" fmla="*/ 742 h 1879"/>
                <a:gd name="T14" fmla="*/ 1670 w 1878"/>
                <a:gd name="T15" fmla="*/ 892 h 1879"/>
                <a:gd name="T16" fmla="*/ 1779 w 1878"/>
                <a:gd name="T17" fmla="*/ 1050 h 1879"/>
                <a:gd name="T18" fmla="*/ 1878 w 1878"/>
                <a:gd name="T19" fmla="*/ 1215 h 1879"/>
                <a:gd name="T20" fmla="*/ 703 w 1878"/>
                <a:gd name="T21" fmla="*/ 1879 h 1879"/>
                <a:gd name="T22" fmla="*/ 626 w 1878"/>
                <a:gd name="T23" fmla="*/ 1757 h 1879"/>
                <a:gd name="T24" fmla="*/ 540 w 1878"/>
                <a:gd name="T25" fmla="*/ 1640 h 1879"/>
                <a:gd name="T26" fmla="*/ 447 w 1878"/>
                <a:gd name="T27" fmla="*/ 1529 h 1879"/>
                <a:gd name="T28" fmla="*/ 347 w 1878"/>
                <a:gd name="T29" fmla="*/ 1426 h 1879"/>
                <a:gd name="T30" fmla="*/ 238 w 1878"/>
                <a:gd name="T31" fmla="*/ 1333 h 1879"/>
                <a:gd name="T32" fmla="*/ 123 w 1878"/>
                <a:gd name="T33" fmla="*/ 1246 h 1879"/>
                <a:gd name="T34" fmla="*/ 0 w 1878"/>
                <a:gd name="T35" fmla="*/ 1169 h 1879"/>
                <a:gd name="T36" fmla="*/ 681 w 1878"/>
                <a:gd name="T37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78" h="1879">
                  <a:moveTo>
                    <a:pt x="681" y="0"/>
                  </a:moveTo>
                  <a:lnTo>
                    <a:pt x="843" y="103"/>
                  </a:lnTo>
                  <a:lnTo>
                    <a:pt x="999" y="214"/>
                  </a:lnTo>
                  <a:lnTo>
                    <a:pt x="1150" y="332"/>
                  </a:lnTo>
                  <a:lnTo>
                    <a:pt x="1292" y="461"/>
                  </a:lnTo>
                  <a:lnTo>
                    <a:pt x="1427" y="597"/>
                  </a:lnTo>
                  <a:lnTo>
                    <a:pt x="1551" y="742"/>
                  </a:lnTo>
                  <a:lnTo>
                    <a:pt x="1670" y="892"/>
                  </a:lnTo>
                  <a:lnTo>
                    <a:pt x="1779" y="1050"/>
                  </a:lnTo>
                  <a:lnTo>
                    <a:pt x="1878" y="1215"/>
                  </a:lnTo>
                  <a:lnTo>
                    <a:pt x="703" y="1879"/>
                  </a:lnTo>
                  <a:lnTo>
                    <a:pt x="626" y="1757"/>
                  </a:lnTo>
                  <a:lnTo>
                    <a:pt x="540" y="1640"/>
                  </a:lnTo>
                  <a:lnTo>
                    <a:pt x="447" y="1529"/>
                  </a:lnTo>
                  <a:lnTo>
                    <a:pt x="347" y="1426"/>
                  </a:lnTo>
                  <a:lnTo>
                    <a:pt x="238" y="1333"/>
                  </a:lnTo>
                  <a:lnTo>
                    <a:pt x="123" y="1246"/>
                  </a:lnTo>
                  <a:lnTo>
                    <a:pt x="0" y="1169"/>
                  </a:lnTo>
                  <a:lnTo>
                    <a:pt x="681" y="0"/>
                  </a:lnTo>
                  <a:close/>
                </a:path>
              </a:pathLst>
            </a:custGeom>
            <a:gradFill>
              <a:gsLst>
                <a:gs pos="86000">
                  <a:schemeClr val="bg1">
                    <a:lumMod val="85000"/>
                  </a:schemeClr>
                </a:gs>
                <a:gs pos="17000">
                  <a:schemeClr val="bg1">
                    <a:lumMod val="95000"/>
                  </a:schemeClr>
                </a:gs>
              </a:gsLst>
              <a:lin ang="150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184" name="Freeform 71">
              <a:extLst>
                <a:ext uri="{FF2B5EF4-FFF2-40B4-BE49-F238E27FC236}">
                  <a16:creationId xmlns:a16="http://schemas.microsoft.com/office/drawing/2014/main" id="{82B66B9E-BA75-4671-9592-765DEC523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352" y="3920516"/>
              <a:ext cx="983030" cy="983030"/>
            </a:xfrm>
            <a:custGeom>
              <a:avLst/>
              <a:gdLst>
                <a:gd name="T0" fmla="*/ 1177 w 1880"/>
                <a:gd name="T1" fmla="*/ 0 h 1879"/>
                <a:gd name="T2" fmla="*/ 1253 w 1880"/>
                <a:gd name="T3" fmla="*/ 124 h 1879"/>
                <a:gd name="T4" fmla="*/ 1338 w 1880"/>
                <a:gd name="T5" fmla="*/ 241 h 1879"/>
                <a:gd name="T6" fmla="*/ 1431 w 1880"/>
                <a:gd name="T7" fmla="*/ 350 h 1879"/>
                <a:gd name="T8" fmla="*/ 1531 w 1880"/>
                <a:gd name="T9" fmla="*/ 453 h 1879"/>
                <a:gd name="T10" fmla="*/ 1640 w 1880"/>
                <a:gd name="T11" fmla="*/ 548 h 1879"/>
                <a:gd name="T12" fmla="*/ 1757 w 1880"/>
                <a:gd name="T13" fmla="*/ 635 h 1879"/>
                <a:gd name="T14" fmla="*/ 1880 w 1880"/>
                <a:gd name="T15" fmla="*/ 712 h 1879"/>
                <a:gd name="T16" fmla="*/ 1199 w 1880"/>
                <a:gd name="T17" fmla="*/ 1879 h 1879"/>
                <a:gd name="T18" fmla="*/ 1035 w 1880"/>
                <a:gd name="T19" fmla="*/ 1778 h 1879"/>
                <a:gd name="T20" fmla="*/ 879 w 1880"/>
                <a:gd name="T21" fmla="*/ 1667 h 1879"/>
                <a:gd name="T22" fmla="*/ 730 w 1880"/>
                <a:gd name="T23" fmla="*/ 1547 h 1879"/>
                <a:gd name="T24" fmla="*/ 588 w 1880"/>
                <a:gd name="T25" fmla="*/ 1418 h 1879"/>
                <a:gd name="T26" fmla="*/ 453 w 1880"/>
                <a:gd name="T27" fmla="*/ 1283 h 1879"/>
                <a:gd name="T28" fmla="*/ 327 w 1880"/>
                <a:gd name="T29" fmla="*/ 1139 h 1879"/>
                <a:gd name="T30" fmla="*/ 210 w 1880"/>
                <a:gd name="T31" fmla="*/ 987 h 1879"/>
                <a:gd name="T32" fmla="*/ 101 w 1880"/>
                <a:gd name="T33" fmla="*/ 830 h 1879"/>
                <a:gd name="T34" fmla="*/ 0 w 1880"/>
                <a:gd name="T35" fmla="*/ 664 h 1879"/>
                <a:gd name="T36" fmla="*/ 1177 w 1880"/>
                <a:gd name="T37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0" h="1879">
                  <a:moveTo>
                    <a:pt x="1177" y="0"/>
                  </a:moveTo>
                  <a:lnTo>
                    <a:pt x="1253" y="124"/>
                  </a:lnTo>
                  <a:lnTo>
                    <a:pt x="1338" y="241"/>
                  </a:lnTo>
                  <a:lnTo>
                    <a:pt x="1431" y="350"/>
                  </a:lnTo>
                  <a:lnTo>
                    <a:pt x="1531" y="453"/>
                  </a:lnTo>
                  <a:lnTo>
                    <a:pt x="1640" y="548"/>
                  </a:lnTo>
                  <a:lnTo>
                    <a:pt x="1757" y="635"/>
                  </a:lnTo>
                  <a:lnTo>
                    <a:pt x="1880" y="712"/>
                  </a:lnTo>
                  <a:lnTo>
                    <a:pt x="1199" y="1879"/>
                  </a:lnTo>
                  <a:lnTo>
                    <a:pt x="1035" y="1778"/>
                  </a:lnTo>
                  <a:lnTo>
                    <a:pt x="879" y="1667"/>
                  </a:lnTo>
                  <a:lnTo>
                    <a:pt x="730" y="1547"/>
                  </a:lnTo>
                  <a:lnTo>
                    <a:pt x="588" y="1418"/>
                  </a:lnTo>
                  <a:lnTo>
                    <a:pt x="453" y="1283"/>
                  </a:lnTo>
                  <a:lnTo>
                    <a:pt x="327" y="1139"/>
                  </a:lnTo>
                  <a:lnTo>
                    <a:pt x="210" y="987"/>
                  </a:lnTo>
                  <a:lnTo>
                    <a:pt x="101" y="830"/>
                  </a:lnTo>
                  <a:lnTo>
                    <a:pt x="0" y="664"/>
                  </a:lnTo>
                  <a:lnTo>
                    <a:pt x="1177" y="0"/>
                  </a:lnTo>
                  <a:close/>
                </a:path>
              </a:pathLst>
            </a:custGeom>
            <a:gradFill>
              <a:gsLst>
                <a:gs pos="6900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30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185" name="Freeform 72">
              <a:extLst>
                <a:ext uri="{FF2B5EF4-FFF2-40B4-BE49-F238E27FC236}">
                  <a16:creationId xmlns:a16="http://schemas.microsoft.com/office/drawing/2014/main" id="{7C679D02-E60E-42C2-A0C2-F9D52516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163" y="3920516"/>
              <a:ext cx="990358" cy="990358"/>
            </a:xfrm>
            <a:custGeom>
              <a:avLst/>
              <a:gdLst>
                <a:gd name="T0" fmla="*/ 716 w 1893"/>
                <a:gd name="T1" fmla="*/ 0 h 1893"/>
                <a:gd name="T2" fmla="*/ 1893 w 1893"/>
                <a:gd name="T3" fmla="*/ 664 h 1893"/>
                <a:gd name="T4" fmla="*/ 1802 w 1893"/>
                <a:gd name="T5" fmla="*/ 815 h 1893"/>
                <a:gd name="T6" fmla="*/ 1703 w 1893"/>
                <a:gd name="T7" fmla="*/ 961 h 1893"/>
                <a:gd name="T8" fmla="*/ 1596 w 1893"/>
                <a:gd name="T9" fmla="*/ 1099 h 1893"/>
                <a:gd name="T10" fmla="*/ 1483 w 1893"/>
                <a:gd name="T11" fmla="*/ 1234 h 1893"/>
                <a:gd name="T12" fmla="*/ 1365 w 1893"/>
                <a:gd name="T13" fmla="*/ 1361 h 1893"/>
                <a:gd name="T14" fmla="*/ 1238 w 1893"/>
                <a:gd name="T15" fmla="*/ 1481 h 1893"/>
                <a:gd name="T16" fmla="*/ 1103 w 1893"/>
                <a:gd name="T17" fmla="*/ 1596 h 1893"/>
                <a:gd name="T18" fmla="*/ 965 w 1893"/>
                <a:gd name="T19" fmla="*/ 1701 h 1893"/>
                <a:gd name="T20" fmla="*/ 821 w 1893"/>
                <a:gd name="T21" fmla="*/ 1802 h 1893"/>
                <a:gd name="T22" fmla="*/ 670 w 1893"/>
                <a:gd name="T23" fmla="*/ 1893 h 1893"/>
                <a:gd name="T24" fmla="*/ 0 w 1893"/>
                <a:gd name="T25" fmla="*/ 720 h 1893"/>
                <a:gd name="T26" fmla="*/ 124 w 1893"/>
                <a:gd name="T27" fmla="*/ 641 h 1893"/>
                <a:gd name="T28" fmla="*/ 243 w 1893"/>
                <a:gd name="T29" fmla="*/ 554 h 1893"/>
                <a:gd name="T30" fmla="*/ 354 w 1893"/>
                <a:gd name="T31" fmla="*/ 459 h 1893"/>
                <a:gd name="T32" fmla="*/ 457 w 1893"/>
                <a:gd name="T33" fmla="*/ 356 h 1893"/>
                <a:gd name="T34" fmla="*/ 551 w 1893"/>
                <a:gd name="T35" fmla="*/ 243 h 1893"/>
                <a:gd name="T36" fmla="*/ 639 w 1893"/>
                <a:gd name="T37" fmla="*/ 124 h 1893"/>
                <a:gd name="T38" fmla="*/ 716 w 1893"/>
                <a:gd name="T39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93" h="1893">
                  <a:moveTo>
                    <a:pt x="716" y="0"/>
                  </a:moveTo>
                  <a:lnTo>
                    <a:pt x="1893" y="664"/>
                  </a:lnTo>
                  <a:lnTo>
                    <a:pt x="1802" y="815"/>
                  </a:lnTo>
                  <a:lnTo>
                    <a:pt x="1703" y="961"/>
                  </a:lnTo>
                  <a:lnTo>
                    <a:pt x="1596" y="1099"/>
                  </a:lnTo>
                  <a:lnTo>
                    <a:pt x="1483" y="1234"/>
                  </a:lnTo>
                  <a:lnTo>
                    <a:pt x="1365" y="1361"/>
                  </a:lnTo>
                  <a:lnTo>
                    <a:pt x="1238" y="1481"/>
                  </a:lnTo>
                  <a:lnTo>
                    <a:pt x="1103" y="1596"/>
                  </a:lnTo>
                  <a:lnTo>
                    <a:pt x="965" y="1701"/>
                  </a:lnTo>
                  <a:lnTo>
                    <a:pt x="821" y="1802"/>
                  </a:lnTo>
                  <a:lnTo>
                    <a:pt x="670" y="1893"/>
                  </a:lnTo>
                  <a:lnTo>
                    <a:pt x="0" y="720"/>
                  </a:lnTo>
                  <a:lnTo>
                    <a:pt x="124" y="641"/>
                  </a:lnTo>
                  <a:lnTo>
                    <a:pt x="243" y="554"/>
                  </a:lnTo>
                  <a:lnTo>
                    <a:pt x="354" y="459"/>
                  </a:lnTo>
                  <a:lnTo>
                    <a:pt x="457" y="356"/>
                  </a:lnTo>
                  <a:lnTo>
                    <a:pt x="551" y="243"/>
                  </a:lnTo>
                  <a:lnTo>
                    <a:pt x="639" y="124"/>
                  </a:lnTo>
                  <a:lnTo>
                    <a:pt x="716" y="0"/>
                  </a:lnTo>
                  <a:close/>
                </a:path>
              </a:pathLst>
            </a:custGeom>
            <a:gradFill>
              <a:gsLst>
                <a:gs pos="87000">
                  <a:schemeClr val="bg1">
                    <a:lumMod val="85000"/>
                  </a:schemeClr>
                </a:gs>
                <a:gs pos="24000">
                  <a:schemeClr val="bg1">
                    <a:lumMod val="95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186" name="Freeform 73">
              <a:extLst>
                <a:ext uri="{FF2B5EF4-FFF2-40B4-BE49-F238E27FC236}">
                  <a16:creationId xmlns:a16="http://schemas.microsoft.com/office/drawing/2014/main" id="{00D40B15-39C6-4CDE-B12A-A7FD73FE1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49" y="3428477"/>
              <a:ext cx="835419" cy="839606"/>
            </a:xfrm>
            <a:custGeom>
              <a:avLst/>
              <a:gdLst>
                <a:gd name="T0" fmla="*/ 247 w 1596"/>
                <a:gd name="T1" fmla="*/ 0 h 1604"/>
                <a:gd name="T2" fmla="*/ 1596 w 1596"/>
                <a:gd name="T3" fmla="*/ 0 h 1604"/>
                <a:gd name="T4" fmla="*/ 1592 w 1596"/>
                <a:gd name="T5" fmla="*/ 194 h 1604"/>
                <a:gd name="T6" fmla="*/ 1574 w 1596"/>
                <a:gd name="T7" fmla="*/ 384 h 1604"/>
                <a:gd name="T8" fmla="*/ 1547 w 1596"/>
                <a:gd name="T9" fmla="*/ 570 h 1604"/>
                <a:gd name="T10" fmla="*/ 1509 w 1596"/>
                <a:gd name="T11" fmla="*/ 754 h 1604"/>
                <a:gd name="T12" fmla="*/ 1462 w 1596"/>
                <a:gd name="T13" fmla="*/ 932 h 1604"/>
                <a:gd name="T14" fmla="*/ 1404 w 1596"/>
                <a:gd name="T15" fmla="*/ 1108 h 1604"/>
                <a:gd name="T16" fmla="*/ 1337 w 1596"/>
                <a:gd name="T17" fmla="*/ 1278 h 1604"/>
                <a:gd name="T18" fmla="*/ 1262 w 1596"/>
                <a:gd name="T19" fmla="*/ 1444 h 1604"/>
                <a:gd name="T20" fmla="*/ 1177 w 1596"/>
                <a:gd name="T21" fmla="*/ 1604 h 1604"/>
                <a:gd name="T22" fmla="*/ 0 w 1596"/>
                <a:gd name="T23" fmla="*/ 940 h 1604"/>
                <a:gd name="T24" fmla="*/ 63 w 1596"/>
                <a:gd name="T25" fmla="*/ 819 h 1604"/>
                <a:gd name="T26" fmla="*/ 116 w 1596"/>
                <a:gd name="T27" fmla="*/ 692 h 1604"/>
                <a:gd name="T28" fmla="*/ 162 w 1596"/>
                <a:gd name="T29" fmla="*/ 562 h 1604"/>
                <a:gd name="T30" fmla="*/ 199 w 1596"/>
                <a:gd name="T31" fmla="*/ 425 h 1604"/>
                <a:gd name="T32" fmla="*/ 225 w 1596"/>
                <a:gd name="T33" fmla="*/ 287 h 1604"/>
                <a:gd name="T34" fmla="*/ 241 w 1596"/>
                <a:gd name="T35" fmla="*/ 146 h 1604"/>
                <a:gd name="T36" fmla="*/ 247 w 1596"/>
                <a:gd name="T37" fmla="*/ 0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6" h="1604">
                  <a:moveTo>
                    <a:pt x="247" y="0"/>
                  </a:moveTo>
                  <a:lnTo>
                    <a:pt x="1596" y="0"/>
                  </a:lnTo>
                  <a:lnTo>
                    <a:pt x="1592" y="194"/>
                  </a:lnTo>
                  <a:lnTo>
                    <a:pt x="1574" y="384"/>
                  </a:lnTo>
                  <a:lnTo>
                    <a:pt x="1547" y="570"/>
                  </a:lnTo>
                  <a:lnTo>
                    <a:pt x="1509" y="754"/>
                  </a:lnTo>
                  <a:lnTo>
                    <a:pt x="1462" y="932"/>
                  </a:lnTo>
                  <a:lnTo>
                    <a:pt x="1404" y="1108"/>
                  </a:lnTo>
                  <a:lnTo>
                    <a:pt x="1337" y="1278"/>
                  </a:lnTo>
                  <a:lnTo>
                    <a:pt x="1262" y="1444"/>
                  </a:lnTo>
                  <a:lnTo>
                    <a:pt x="1177" y="1604"/>
                  </a:lnTo>
                  <a:lnTo>
                    <a:pt x="0" y="940"/>
                  </a:lnTo>
                  <a:lnTo>
                    <a:pt x="63" y="819"/>
                  </a:lnTo>
                  <a:lnTo>
                    <a:pt x="116" y="692"/>
                  </a:lnTo>
                  <a:lnTo>
                    <a:pt x="162" y="562"/>
                  </a:lnTo>
                  <a:lnTo>
                    <a:pt x="199" y="425"/>
                  </a:lnTo>
                  <a:lnTo>
                    <a:pt x="225" y="287"/>
                  </a:lnTo>
                  <a:lnTo>
                    <a:pt x="241" y="146"/>
                  </a:lnTo>
                  <a:lnTo>
                    <a:pt x="247" y="0"/>
                  </a:lnTo>
                  <a:close/>
                </a:path>
              </a:pathLst>
            </a:custGeom>
            <a:gradFill>
              <a:gsLst>
                <a:gs pos="86000">
                  <a:schemeClr val="bg1">
                    <a:lumMod val="85000"/>
                  </a:schemeClr>
                </a:gs>
                <a:gs pos="17000">
                  <a:schemeClr val="bg1">
                    <a:lumMod val="95000"/>
                  </a:schemeClr>
                </a:gs>
              </a:gsLst>
              <a:lin ang="168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187" name="Freeform 74">
              <a:extLst>
                <a:ext uri="{FF2B5EF4-FFF2-40B4-BE49-F238E27FC236}">
                  <a16:creationId xmlns:a16="http://schemas.microsoft.com/office/drawing/2014/main" id="{9C94CA25-F637-4480-8F34-43EDDC159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439" y="4293208"/>
              <a:ext cx="859497" cy="842747"/>
            </a:xfrm>
            <a:custGeom>
              <a:avLst/>
              <a:gdLst>
                <a:gd name="T0" fmla="*/ 681 w 1642"/>
                <a:gd name="T1" fmla="*/ 0 h 1610"/>
                <a:gd name="T2" fmla="*/ 803 w 1642"/>
                <a:gd name="T3" fmla="*/ 65 h 1610"/>
                <a:gd name="T4" fmla="*/ 932 w 1642"/>
                <a:gd name="T5" fmla="*/ 122 h 1610"/>
                <a:gd name="T6" fmla="*/ 1066 w 1642"/>
                <a:gd name="T7" fmla="*/ 172 h 1610"/>
                <a:gd name="T8" fmla="*/ 1205 w 1642"/>
                <a:gd name="T9" fmla="*/ 209 h 1610"/>
                <a:gd name="T10" fmla="*/ 1347 w 1642"/>
                <a:gd name="T11" fmla="*/ 237 h 1610"/>
                <a:gd name="T12" fmla="*/ 1492 w 1642"/>
                <a:gd name="T13" fmla="*/ 253 h 1610"/>
                <a:gd name="T14" fmla="*/ 1642 w 1642"/>
                <a:gd name="T15" fmla="*/ 259 h 1610"/>
                <a:gd name="T16" fmla="*/ 1642 w 1642"/>
                <a:gd name="T17" fmla="*/ 259 h 1610"/>
                <a:gd name="T18" fmla="*/ 1642 w 1642"/>
                <a:gd name="T19" fmla="*/ 1610 h 1610"/>
                <a:gd name="T20" fmla="*/ 1642 w 1642"/>
                <a:gd name="T21" fmla="*/ 1610 h 1610"/>
                <a:gd name="T22" fmla="*/ 1444 w 1642"/>
                <a:gd name="T23" fmla="*/ 1604 h 1610"/>
                <a:gd name="T24" fmla="*/ 1248 w 1642"/>
                <a:gd name="T25" fmla="*/ 1586 h 1610"/>
                <a:gd name="T26" fmla="*/ 1056 w 1642"/>
                <a:gd name="T27" fmla="*/ 1559 h 1610"/>
                <a:gd name="T28" fmla="*/ 869 w 1642"/>
                <a:gd name="T29" fmla="*/ 1517 h 1610"/>
                <a:gd name="T30" fmla="*/ 687 w 1642"/>
                <a:gd name="T31" fmla="*/ 1468 h 1610"/>
                <a:gd name="T32" fmla="*/ 507 w 1642"/>
                <a:gd name="T33" fmla="*/ 1406 h 1610"/>
                <a:gd name="T34" fmla="*/ 332 w 1642"/>
                <a:gd name="T35" fmla="*/ 1337 h 1610"/>
                <a:gd name="T36" fmla="*/ 162 w 1642"/>
                <a:gd name="T37" fmla="*/ 1256 h 1610"/>
                <a:gd name="T38" fmla="*/ 0 w 1642"/>
                <a:gd name="T39" fmla="*/ 1167 h 1610"/>
                <a:gd name="T40" fmla="*/ 681 w 1642"/>
                <a:gd name="T41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2" h="1610">
                  <a:moveTo>
                    <a:pt x="681" y="0"/>
                  </a:moveTo>
                  <a:lnTo>
                    <a:pt x="803" y="65"/>
                  </a:lnTo>
                  <a:lnTo>
                    <a:pt x="932" y="122"/>
                  </a:lnTo>
                  <a:lnTo>
                    <a:pt x="1066" y="172"/>
                  </a:lnTo>
                  <a:lnTo>
                    <a:pt x="1205" y="209"/>
                  </a:lnTo>
                  <a:lnTo>
                    <a:pt x="1347" y="237"/>
                  </a:lnTo>
                  <a:lnTo>
                    <a:pt x="1492" y="253"/>
                  </a:lnTo>
                  <a:lnTo>
                    <a:pt x="1642" y="259"/>
                  </a:lnTo>
                  <a:lnTo>
                    <a:pt x="1642" y="259"/>
                  </a:lnTo>
                  <a:lnTo>
                    <a:pt x="1642" y="1610"/>
                  </a:lnTo>
                  <a:lnTo>
                    <a:pt x="1642" y="1610"/>
                  </a:lnTo>
                  <a:lnTo>
                    <a:pt x="1444" y="1604"/>
                  </a:lnTo>
                  <a:lnTo>
                    <a:pt x="1248" y="1586"/>
                  </a:lnTo>
                  <a:lnTo>
                    <a:pt x="1056" y="1559"/>
                  </a:lnTo>
                  <a:lnTo>
                    <a:pt x="869" y="1517"/>
                  </a:lnTo>
                  <a:lnTo>
                    <a:pt x="687" y="1468"/>
                  </a:lnTo>
                  <a:lnTo>
                    <a:pt x="507" y="1406"/>
                  </a:lnTo>
                  <a:lnTo>
                    <a:pt x="332" y="1337"/>
                  </a:lnTo>
                  <a:lnTo>
                    <a:pt x="162" y="1256"/>
                  </a:lnTo>
                  <a:lnTo>
                    <a:pt x="0" y="1167"/>
                  </a:lnTo>
                  <a:lnTo>
                    <a:pt x="681" y="0"/>
                  </a:lnTo>
                  <a:close/>
                </a:path>
              </a:pathLst>
            </a:custGeom>
            <a:gradFill>
              <a:gsLst>
                <a:gs pos="87000">
                  <a:schemeClr val="bg1">
                    <a:lumMod val="85000"/>
                  </a:schemeClr>
                </a:gs>
                <a:gs pos="24000">
                  <a:schemeClr val="bg1">
                    <a:lumMod val="95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188" name="Freeform 75">
              <a:extLst>
                <a:ext uri="{FF2B5EF4-FFF2-40B4-BE49-F238E27FC236}">
                  <a16:creationId xmlns:a16="http://schemas.microsoft.com/office/drawing/2014/main" id="{4474A70B-45FD-43EC-82F6-A67BA73FE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937" y="4297396"/>
              <a:ext cx="846935" cy="838559"/>
            </a:xfrm>
            <a:custGeom>
              <a:avLst/>
              <a:gdLst>
                <a:gd name="T0" fmla="*/ 948 w 1618"/>
                <a:gd name="T1" fmla="*/ 0 h 1602"/>
                <a:gd name="T2" fmla="*/ 1618 w 1618"/>
                <a:gd name="T3" fmla="*/ 1173 h 1602"/>
                <a:gd name="T4" fmla="*/ 1456 w 1618"/>
                <a:gd name="T5" fmla="*/ 1260 h 1602"/>
                <a:gd name="T6" fmla="*/ 1290 w 1618"/>
                <a:gd name="T7" fmla="*/ 1337 h 1602"/>
                <a:gd name="T8" fmla="*/ 1118 w 1618"/>
                <a:gd name="T9" fmla="*/ 1406 h 1602"/>
                <a:gd name="T10" fmla="*/ 942 w 1618"/>
                <a:gd name="T11" fmla="*/ 1464 h 1602"/>
                <a:gd name="T12" fmla="*/ 760 w 1618"/>
                <a:gd name="T13" fmla="*/ 1513 h 1602"/>
                <a:gd name="T14" fmla="*/ 576 w 1618"/>
                <a:gd name="T15" fmla="*/ 1551 h 1602"/>
                <a:gd name="T16" fmla="*/ 386 w 1618"/>
                <a:gd name="T17" fmla="*/ 1580 h 1602"/>
                <a:gd name="T18" fmla="*/ 194 w 1618"/>
                <a:gd name="T19" fmla="*/ 1596 h 1602"/>
                <a:gd name="T20" fmla="*/ 0 w 1618"/>
                <a:gd name="T21" fmla="*/ 1602 h 1602"/>
                <a:gd name="T22" fmla="*/ 0 w 1618"/>
                <a:gd name="T23" fmla="*/ 251 h 1602"/>
                <a:gd name="T24" fmla="*/ 146 w 1618"/>
                <a:gd name="T25" fmla="*/ 245 h 1602"/>
                <a:gd name="T26" fmla="*/ 289 w 1618"/>
                <a:gd name="T27" fmla="*/ 229 h 1602"/>
                <a:gd name="T28" fmla="*/ 429 w 1618"/>
                <a:gd name="T29" fmla="*/ 203 h 1602"/>
                <a:gd name="T30" fmla="*/ 566 w 1618"/>
                <a:gd name="T31" fmla="*/ 166 h 1602"/>
                <a:gd name="T32" fmla="*/ 698 w 1618"/>
                <a:gd name="T33" fmla="*/ 120 h 1602"/>
                <a:gd name="T34" fmla="*/ 825 w 1618"/>
                <a:gd name="T35" fmla="*/ 63 h 1602"/>
                <a:gd name="T36" fmla="*/ 948 w 1618"/>
                <a:gd name="T37" fmla="*/ 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8" h="1602">
                  <a:moveTo>
                    <a:pt x="948" y="0"/>
                  </a:moveTo>
                  <a:lnTo>
                    <a:pt x="1618" y="1173"/>
                  </a:lnTo>
                  <a:lnTo>
                    <a:pt x="1456" y="1260"/>
                  </a:lnTo>
                  <a:lnTo>
                    <a:pt x="1290" y="1337"/>
                  </a:lnTo>
                  <a:lnTo>
                    <a:pt x="1118" y="1406"/>
                  </a:lnTo>
                  <a:lnTo>
                    <a:pt x="942" y="1464"/>
                  </a:lnTo>
                  <a:lnTo>
                    <a:pt x="760" y="1513"/>
                  </a:lnTo>
                  <a:lnTo>
                    <a:pt x="576" y="1551"/>
                  </a:lnTo>
                  <a:lnTo>
                    <a:pt x="386" y="1580"/>
                  </a:lnTo>
                  <a:lnTo>
                    <a:pt x="194" y="1596"/>
                  </a:lnTo>
                  <a:lnTo>
                    <a:pt x="0" y="1602"/>
                  </a:lnTo>
                  <a:lnTo>
                    <a:pt x="0" y="251"/>
                  </a:lnTo>
                  <a:lnTo>
                    <a:pt x="146" y="245"/>
                  </a:lnTo>
                  <a:lnTo>
                    <a:pt x="289" y="229"/>
                  </a:lnTo>
                  <a:lnTo>
                    <a:pt x="429" y="203"/>
                  </a:lnTo>
                  <a:lnTo>
                    <a:pt x="566" y="166"/>
                  </a:lnTo>
                  <a:lnTo>
                    <a:pt x="698" y="120"/>
                  </a:lnTo>
                  <a:lnTo>
                    <a:pt x="825" y="63"/>
                  </a:lnTo>
                  <a:lnTo>
                    <a:pt x="948" y="0"/>
                  </a:lnTo>
                  <a:close/>
                </a:path>
              </a:pathLst>
            </a:custGeom>
            <a:gradFill>
              <a:gsLst>
                <a:gs pos="87000">
                  <a:schemeClr val="bg1">
                    <a:lumMod val="85000"/>
                  </a:schemeClr>
                </a:gs>
                <a:gs pos="24000">
                  <a:schemeClr val="bg1">
                    <a:lumMod val="95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</p:grpSp>
      <p:pic>
        <p:nvPicPr>
          <p:cNvPr id="18" name="!!abc">
            <a:extLst>
              <a:ext uri="{FF2B5EF4-FFF2-40B4-BE49-F238E27FC236}">
                <a16:creationId xmlns:a16="http://schemas.microsoft.com/office/drawing/2014/main" id="{7654B5C7-DC3D-4D91-BB3B-56E222480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68" y="1255000"/>
            <a:ext cx="3623019" cy="3192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F185742-B216-4EAC-B022-71A2514E921F}"/>
              </a:ext>
            </a:extLst>
          </p:cNvPr>
          <p:cNvSpPr/>
          <p:nvPr/>
        </p:nvSpPr>
        <p:spPr>
          <a:xfrm>
            <a:off x="1" y="0"/>
            <a:ext cx="1524819" cy="461665"/>
          </a:xfrm>
          <a:prstGeom prst="rect">
            <a:avLst/>
          </a:prstGeom>
          <a:solidFill>
            <a:srgbClr val="FFD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8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19"/>
    </mc:Choice>
    <mc:Fallback xmlns="">
      <p:transition spd="slow" advTm="73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F185742-B216-4EAC-B022-71A2514E921F}"/>
              </a:ext>
            </a:extLst>
          </p:cNvPr>
          <p:cNvSpPr/>
          <p:nvPr/>
        </p:nvSpPr>
        <p:spPr>
          <a:xfrm>
            <a:off x="1" y="0"/>
            <a:ext cx="4274820" cy="461665"/>
          </a:xfrm>
          <a:prstGeom prst="rect">
            <a:avLst/>
          </a:prstGeom>
          <a:solidFill>
            <a:srgbClr val="FFD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C530A7-D427-4F5B-A783-F88B148A13BF}"/>
              </a:ext>
            </a:extLst>
          </p:cNvPr>
          <p:cNvSpPr/>
          <p:nvPr/>
        </p:nvSpPr>
        <p:spPr>
          <a:xfrm>
            <a:off x="-1" y="24090"/>
            <a:ext cx="438912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66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Who Invented Python</a:t>
            </a:r>
          </a:p>
        </p:txBody>
      </p:sp>
      <p:pic>
        <p:nvPicPr>
          <p:cNvPr id="6146" name="!!abc" descr="Image result for Guido van Rossum">
            <a:extLst>
              <a:ext uri="{FF2B5EF4-FFF2-40B4-BE49-F238E27FC236}">
                <a16:creationId xmlns:a16="http://schemas.microsoft.com/office/drawing/2014/main" id="{E27B824B-A7D9-485E-84DB-073D8AD54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700" y="14188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128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5131">
        <p159:morph option="byObject"/>
      </p:transition>
    </mc:Choice>
    <mc:Fallback xmlns="">
      <p:transition spd="slow" advTm="105131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F185742-B216-4EAC-B022-71A2514E921F}"/>
              </a:ext>
            </a:extLst>
          </p:cNvPr>
          <p:cNvSpPr/>
          <p:nvPr/>
        </p:nvSpPr>
        <p:spPr>
          <a:xfrm>
            <a:off x="1" y="0"/>
            <a:ext cx="4274820" cy="461665"/>
          </a:xfrm>
          <a:prstGeom prst="rect">
            <a:avLst/>
          </a:prstGeom>
          <a:solidFill>
            <a:srgbClr val="FFD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C530A7-D427-4F5B-A783-F88B148A13BF}"/>
              </a:ext>
            </a:extLst>
          </p:cNvPr>
          <p:cNvSpPr/>
          <p:nvPr/>
        </p:nvSpPr>
        <p:spPr>
          <a:xfrm>
            <a:off x="-1" y="24090"/>
            <a:ext cx="438912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66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Who Invented Python</a:t>
            </a:r>
          </a:p>
        </p:txBody>
      </p:sp>
      <p:pic>
        <p:nvPicPr>
          <p:cNvPr id="6146" name="gd" descr="Image result for Guido van Rossum">
            <a:extLst>
              <a:ext uri="{FF2B5EF4-FFF2-40B4-BE49-F238E27FC236}">
                <a16:creationId xmlns:a16="http://schemas.microsoft.com/office/drawing/2014/main" id="{E27B824B-A7D9-485E-84DB-073D8AD54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700" y="14188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!!abc">
            <a:extLst>
              <a:ext uri="{FF2B5EF4-FFF2-40B4-BE49-F238E27FC236}">
                <a16:creationId xmlns:a16="http://schemas.microsoft.com/office/drawing/2014/main" id="{DCAB0F86-F61C-4F64-80D8-A9B1D8ABA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380" y="3831711"/>
            <a:ext cx="5224725" cy="1371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3325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5131">
        <p159:morph option="byObject"/>
      </p:transition>
    </mc:Choice>
    <mc:Fallback xmlns="">
      <p:transition spd="slow" advTm="105131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7 Points 2">
            <a:extLst>
              <a:ext uri="{FF2B5EF4-FFF2-40B4-BE49-F238E27FC236}">
                <a16:creationId xmlns:a16="http://schemas.microsoft.com/office/drawing/2014/main" id="{8DD8379B-0A22-42AA-9E84-E5A17EA96A3C}"/>
              </a:ext>
            </a:extLst>
          </p:cNvPr>
          <p:cNvSpPr/>
          <p:nvPr/>
        </p:nvSpPr>
        <p:spPr>
          <a:xfrm>
            <a:off x="2917372" y="1132114"/>
            <a:ext cx="5388428" cy="418011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11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7 Points 1">
            <a:extLst>
              <a:ext uri="{FF2B5EF4-FFF2-40B4-BE49-F238E27FC236}">
                <a16:creationId xmlns:a16="http://schemas.microsoft.com/office/drawing/2014/main" id="{FAFCDC8C-61A7-4018-B544-56AAB5BD8872}"/>
              </a:ext>
            </a:extLst>
          </p:cNvPr>
          <p:cNvSpPr/>
          <p:nvPr/>
        </p:nvSpPr>
        <p:spPr>
          <a:xfrm flipV="1">
            <a:off x="2917372" y="1132114"/>
            <a:ext cx="5388428" cy="4180114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9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B3BCE53A-7ACF-45F7-AB46-FD1BF6F71278}"/>
              </a:ext>
            </a:extLst>
          </p:cNvPr>
          <p:cNvSpPr/>
          <p:nvPr/>
        </p:nvSpPr>
        <p:spPr>
          <a:xfrm rot="16200000">
            <a:off x="-7118150" y="4167064"/>
            <a:ext cx="15163800" cy="1384300"/>
          </a:xfrm>
          <a:custGeom>
            <a:avLst/>
            <a:gdLst>
              <a:gd name="connsiteX0" fmla="*/ 13677900 w 13677900"/>
              <a:gd name="connsiteY0" fmla="*/ 0 h 1384300"/>
              <a:gd name="connsiteX1" fmla="*/ 13677900 w 13677900"/>
              <a:gd name="connsiteY1" fmla="*/ 1384300 h 1384300"/>
              <a:gd name="connsiteX2" fmla="*/ 10210800 w 13677900"/>
              <a:gd name="connsiteY2" fmla="*/ 1384300 h 1384300"/>
              <a:gd name="connsiteX3" fmla="*/ 9985321 w 13677900"/>
              <a:gd name="connsiteY3" fmla="*/ 679197 h 1384300"/>
              <a:gd name="connsiteX4" fmla="*/ 9302790 w 13677900"/>
              <a:gd name="connsiteY4" fmla="*/ 220133 h 1384300"/>
              <a:gd name="connsiteX5" fmla="*/ 8669012 w 13677900"/>
              <a:gd name="connsiteY5" fmla="*/ 558244 h 1384300"/>
              <a:gd name="connsiteX6" fmla="*/ 8394781 w 13677900"/>
              <a:gd name="connsiteY6" fmla="*/ 1384300 h 1384300"/>
              <a:gd name="connsiteX7" fmla="*/ 0 w 13677900"/>
              <a:gd name="connsiteY7" fmla="*/ 1384300 h 1384300"/>
              <a:gd name="connsiteX8" fmla="*/ 0 w 13677900"/>
              <a:gd name="connsiteY8" fmla="*/ 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77900" h="1384300">
                <a:moveTo>
                  <a:pt x="13677900" y="0"/>
                </a:moveTo>
                <a:lnTo>
                  <a:pt x="13677900" y="1384300"/>
                </a:lnTo>
                <a:lnTo>
                  <a:pt x="10210800" y="1384300"/>
                </a:lnTo>
                <a:lnTo>
                  <a:pt x="9985321" y="679197"/>
                </a:lnTo>
                <a:cubicBezTo>
                  <a:pt x="9867503" y="516096"/>
                  <a:pt x="9420608" y="383233"/>
                  <a:pt x="9302790" y="220133"/>
                </a:cubicBezTo>
                <a:lnTo>
                  <a:pt x="8669012" y="558244"/>
                </a:lnTo>
                <a:cubicBezTo>
                  <a:pt x="8488222" y="800838"/>
                  <a:pt x="8575570" y="1141706"/>
                  <a:pt x="8394781" y="1384300"/>
                </a:cubicBezTo>
                <a:lnTo>
                  <a:pt x="0" y="1384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396F687-5D92-47D1-8307-78ECF51A1951}"/>
              </a:ext>
            </a:extLst>
          </p:cNvPr>
          <p:cNvGrpSpPr/>
          <p:nvPr/>
        </p:nvGrpSpPr>
        <p:grpSpPr>
          <a:xfrm>
            <a:off x="-1225860" y="244720"/>
            <a:ext cx="1117600" cy="1117600"/>
            <a:chOff x="589220" y="307080"/>
            <a:chExt cx="1117600" cy="1117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BC4055D-D0EC-4163-82F2-C150AA8DCCE4}"/>
                </a:ext>
              </a:extLst>
            </p:cNvPr>
            <p:cNvSpPr/>
            <p:nvPr/>
          </p:nvSpPr>
          <p:spPr>
            <a:xfrm>
              <a:off x="589220" y="30708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Graphic 80" descr="Lightbulb and gear">
              <a:extLst>
                <a:ext uri="{FF2B5EF4-FFF2-40B4-BE49-F238E27FC236}">
                  <a16:creationId xmlns:a16="http://schemas.microsoft.com/office/drawing/2014/main" id="{06FF881C-2F47-476D-B2CD-5A6A06F16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0220" y="408680"/>
              <a:ext cx="914400" cy="914400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FA48E13-E24E-40CD-8470-F2871D5DCD78}"/>
              </a:ext>
            </a:extLst>
          </p:cNvPr>
          <p:cNvGrpSpPr/>
          <p:nvPr/>
        </p:nvGrpSpPr>
        <p:grpSpPr>
          <a:xfrm>
            <a:off x="376212" y="1539794"/>
            <a:ext cx="1117600" cy="1117600"/>
            <a:chOff x="570680" y="1588640"/>
            <a:chExt cx="1117600" cy="1117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64859A9-49DF-4CA4-8F05-4BECA951319F}"/>
                </a:ext>
              </a:extLst>
            </p:cNvPr>
            <p:cNvSpPr/>
            <p:nvPr/>
          </p:nvSpPr>
          <p:spPr>
            <a:xfrm>
              <a:off x="570680" y="158864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Graphic 83" descr="Research">
              <a:extLst>
                <a:ext uri="{FF2B5EF4-FFF2-40B4-BE49-F238E27FC236}">
                  <a16:creationId xmlns:a16="http://schemas.microsoft.com/office/drawing/2014/main" id="{6B1FBD95-4A3F-47AC-BDD9-A3642EADE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0820" y="1690240"/>
              <a:ext cx="914400" cy="91440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4640BC5-50C7-41B5-8F2D-961E25ABE3F1}"/>
              </a:ext>
            </a:extLst>
          </p:cNvPr>
          <p:cNvGrpSpPr/>
          <p:nvPr/>
        </p:nvGrpSpPr>
        <p:grpSpPr>
          <a:xfrm>
            <a:off x="-1346000" y="4237728"/>
            <a:ext cx="1117600" cy="1117600"/>
            <a:chOff x="533600" y="4151760"/>
            <a:chExt cx="1117600" cy="1117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3F1E816-CF97-419D-B6EE-5D16C8588C17}"/>
                </a:ext>
              </a:extLst>
            </p:cNvPr>
            <p:cNvSpPr/>
            <p:nvPr/>
          </p:nvSpPr>
          <p:spPr>
            <a:xfrm>
              <a:off x="533600" y="415176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Graphic 86" descr="Business Growth">
              <a:extLst>
                <a:ext uri="{FF2B5EF4-FFF2-40B4-BE49-F238E27FC236}">
                  <a16:creationId xmlns:a16="http://schemas.microsoft.com/office/drawing/2014/main" id="{016C8F24-106E-4D0E-95EA-7EBAC6191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0820" y="4253360"/>
              <a:ext cx="914400" cy="9144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DA5F2ED-0150-4168-B657-754759392F4F}"/>
              </a:ext>
            </a:extLst>
          </p:cNvPr>
          <p:cNvGrpSpPr/>
          <p:nvPr/>
        </p:nvGrpSpPr>
        <p:grpSpPr>
          <a:xfrm>
            <a:off x="-1327460" y="2956168"/>
            <a:ext cx="1117600" cy="1117600"/>
            <a:chOff x="552140" y="2870200"/>
            <a:chExt cx="1117600" cy="1117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75F1AAC-5D22-40DA-B655-B8CB3A1C345B}"/>
                </a:ext>
              </a:extLst>
            </p:cNvPr>
            <p:cNvSpPr/>
            <p:nvPr/>
          </p:nvSpPr>
          <p:spPr>
            <a:xfrm>
              <a:off x="552140" y="287020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Graphic 89" descr="Arrow Vertical U turn">
              <a:extLst>
                <a:ext uri="{FF2B5EF4-FFF2-40B4-BE49-F238E27FC236}">
                  <a16:creationId xmlns:a16="http://schemas.microsoft.com/office/drawing/2014/main" id="{3DC95C9B-D9B1-438F-9E52-0EB868EAC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3740" y="2971800"/>
              <a:ext cx="914400" cy="914400"/>
            </a:xfrm>
            <a:prstGeom prst="rect">
              <a:avLst/>
            </a:prstGeom>
          </p:spPr>
        </p:pic>
      </p:grpSp>
      <p:pic>
        <p:nvPicPr>
          <p:cNvPr id="91" name="Graphic 90" descr="Lightbulb">
            <a:extLst>
              <a:ext uri="{FF2B5EF4-FFF2-40B4-BE49-F238E27FC236}">
                <a16:creationId xmlns:a16="http://schemas.microsoft.com/office/drawing/2014/main" id="{826BEAD3-72C4-4BD1-AA4E-4D2DB69775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8370" y="346320"/>
            <a:ext cx="914400" cy="914400"/>
          </a:xfrm>
          <a:prstGeom prst="rect">
            <a:avLst/>
          </a:prstGeom>
        </p:spPr>
      </p:pic>
      <p:pic>
        <p:nvPicPr>
          <p:cNvPr id="92" name="Graphic 91" descr="Magnifying glass">
            <a:extLst>
              <a:ext uri="{FF2B5EF4-FFF2-40B4-BE49-F238E27FC236}">
                <a16:creationId xmlns:a16="http://schemas.microsoft.com/office/drawing/2014/main" id="{DD1BB1EC-2384-43DF-A999-92EB2CEACC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8370" y="1838894"/>
            <a:ext cx="914400" cy="914400"/>
          </a:xfrm>
          <a:prstGeom prst="rect">
            <a:avLst/>
          </a:prstGeom>
        </p:spPr>
      </p:pic>
      <p:pic>
        <p:nvPicPr>
          <p:cNvPr id="93" name="Graphic 92" descr="Business Growth RTL">
            <a:extLst>
              <a:ext uri="{FF2B5EF4-FFF2-40B4-BE49-F238E27FC236}">
                <a16:creationId xmlns:a16="http://schemas.microsoft.com/office/drawing/2014/main" id="{90E5C397-8E6A-4655-BFA0-712BEE8E61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8370" y="4402014"/>
            <a:ext cx="914400" cy="914400"/>
          </a:xfrm>
          <a:prstGeom prst="rect">
            <a:avLst/>
          </a:prstGeom>
        </p:spPr>
      </p:pic>
      <p:pic>
        <p:nvPicPr>
          <p:cNvPr id="94" name="Graphic 93" descr="Arrow Rotate right">
            <a:extLst>
              <a:ext uri="{FF2B5EF4-FFF2-40B4-BE49-F238E27FC236}">
                <a16:creationId xmlns:a16="http://schemas.microsoft.com/office/drawing/2014/main" id="{B69F32B6-2DC4-4403-940D-008D25FE2F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8370" y="30501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C7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!!er" descr="Chart, shape&#10;&#10;Description automatically generated">
            <a:extLst>
              <a:ext uri="{FF2B5EF4-FFF2-40B4-BE49-F238E27FC236}">
                <a16:creationId xmlns:a16="http://schemas.microsoft.com/office/drawing/2014/main" id="{02E6B8D7-3539-4093-B618-572C6CC21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81" y="1176793"/>
            <a:ext cx="4548146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08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!!er">
            <a:extLst>
              <a:ext uri="{FF2B5EF4-FFF2-40B4-BE49-F238E27FC236}">
                <a16:creationId xmlns:a16="http://schemas.microsoft.com/office/drawing/2014/main" id="{B242C20A-03D9-4653-A9CA-881C95577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989" y="119753"/>
            <a:ext cx="4519115" cy="566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400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3D87DF4-E9ED-4B37-9772-8269CCCA9444}"/>
              </a:ext>
            </a:extLst>
          </p:cNvPr>
          <p:cNvSpPr/>
          <p:nvPr/>
        </p:nvSpPr>
        <p:spPr>
          <a:xfrm rot="16200000">
            <a:off x="-7125010" y="5619750"/>
            <a:ext cx="15163800" cy="1384300"/>
          </a:xfrm>
          <a:custGeom>
            <a:avLst/>
            <a:gdLst>
              <a:gd name="connsiteX0" fmla="*/ 13677900 w 13677900"/>
              <a:gd name="connsiteY0" fmla="*/ 0 h 1384300"/>
              <a:gd name="connsiteX1" fmla="*/ 13677900 w 13677900"/>
              <a:gd name="connsiteY1" fmla="*/ 1384300 h 1384300"/>
              <a:gd name="connsiteX2" fmla="*/ 10210800 w 13677900"/>
              <a:gd name="connsiteY2" fmla="*/ 1384300 h 1384300"/>
              <a:gd name="connsiteX3" fmla="*/ 9985321 w 13677900"/>
              <a:gd name="connsiteY3" fmla="*/ 679197 h 1384300"/>
              <a:gd name="connsiteX4" fmla="*/ 9302790 w 13677900"/>
              <a:gd name="connsiteY4" fmla="*/ 220133 h 1384300"/>
              <a:gd name="connsiteX5" fmla="*/ 8669012 w 13677900"/>
              <a:gd name="connsiteY5" fmla="*/ 558244 h 1384300"/>
              <a:gd name="connsiteX6" fmla="*/ 8394781 w 13677900"/>
              <a:gd name="connsiteY6" fmla="*/ 1384300 h 1384300"/>
              <a:gd name="connsiteX7" fmla="*/ 0 w 13677900"/>
              <a:gd name="connsiteY7" fmla="*/ 1384300 h 1384300"/>
              <a:gd name="connsiteX8" fmla="*/ 0 w 13677900"/>
              <a:gd name="connsiteY8" fmla="*/ 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77900" h="1384300">
                <a:moveTo>
                  <a:pt x="13677900" y="0"/>
                </a:moveTo>
                <a:lnTo>
                  <a:pt x="13677900" y="1384300"/>
                </a:lnTo>
                <a:lnTo>
                  <a:pt x="10210800" y="1384300"/>
                </a:lnTo>
                <a:lnTo>
                  <a:pt x="9985321" y="679197"/>
                </a:lnTo>
                <a:cubicBezTo>
                  <a:pt x="9867503" y="516096"/>
                  <a:pt x="9420608" y="383233"/>
                  <a:pt x="9302790" y="220133"/>
                </a:cubicBezTo>
                <a:lnTo>
                  <a:pt x="8669012" y="558244"/>
                </a:lnTo>
                <a:cubicBezTo>
                  <a:pt x="8488222" y="800838"/>
                  <a:pt x="8575570" y="1141706"/>
                  <a:pt x="8394781" y="1384300"/>
                </a:cubicBezTo>
                <a:lnTo>
                  <a:pt x="0" y="1384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86B9A62-5220-4F43-A2C9-9D96E45D05F2}"/>
              </a:ext>
            </a:extLst>
          </p:cNvPr>
          <p:cNvGrpSpPr/>
          <p:nvPr/>
        </p:nvGrpSpPr>
        <p:grpSpPr>
          <a:xfrm>
            <a:off x="-1225860" y="244720"/>
            <a:ext cx="1117600" cy="1117600"/>
            <a:chOff x="589220" y="307080"/>
            <a:chExt cx="1117600" cy="1117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9268B66-606F-4BEC-9975-E1C3AC83DA4F}"/>
                </a:ext>
              </a:extLst>
            </p:cNvPr>
            <p:cNvSpPr/>
            <p:nvPr/>
          </p:nvSpPr>
          <p:spPr>
            <a:xfrm>
              <a:off x="589220" y="30708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Graphic 80" descr="Lightbulb and gear">
              <a:extLst>
                <a:ext uri="{FF2B5EF4-FFF2-40B4-BE49-F238E27FC236}">
                  <a16:creationId xmlns:a16="http://schemas.microsoft.com/office/drawing/2014/main" id="{D770F6C8-B622-4534-B8FE-52F0DD137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0220" y="408680"/>
              <a:ext cx="914400" cy="914400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F8516C1-5EB6-46AE-9B23-E3568D1C60CE}"/>
              </a:ext>
            </a:extLst>
          </p:cNvPr>
          <p:cNvGrpSpPr/>
          <p:nvPr/>
        </p:nvGrpSpPr>
        <p:grpSpPr>
          <a:xfrm>
            <a:off x="-1308920" y="1674608"/>
            <a:ext cx="1117600" cy="1117600"/>
            <a:chOff x="570680" y="1588640"/>
            <a:chExt cx="1117600" cy="1117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D88798F-8C5D-4DF5-BE6F-9522D1A1DB4D}"/>
                </a:ext>
              </a:extLst>
            </p:cNvPr>
            <p:cNvSpPr/>
            <p:nvPr/>
          </p:nvSpPr>
          <p:spPr>
            <a:xfrm>
              <a:off x="570680" y="158864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Graphic 83" descr="Research">
              <a:extLst>
                <a:ext uri="{FF2B5EF4-FFF2-40B4-BE49-F238E27FC236}">
                  <a16:creationId xmlns:a16="http://schemas.microsoft.com/office/drawing/2014/main" id="{8CDEFC6B-4204-4F2B-AF5E-DDB505F0C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0820" y="1690240"/>
              <a:ext cx="914400" cy="91440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8BF94B6-749F-4C06-84FE-28CB4C9946D2}"/>
              </a:ext>
            </a:extLst>
          </p:cNvPr>
          <p:cNvGrpSpPr/>
          <p:nvPr/>
        </p:nvGrpSpPr>
        <p:grpSpPr>
          <a:xfrm>
            <a:off x="-1346000" y="4237728"/>
            <a:ext cx="1117600" cy="1117600"/>
            <a:chOff x="533600" y="4151760"/>
            <a:chExt cx="1117600" cy="1117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6412EFC-5CCB-4AA5-8FC8-2F9ACC73D8EE}"/>
                </a:ext>
              </a:extLst>
            </p:cNvPr>
            <p:cNvSpPr/>
            <p:nvPr/>
          </p:nvSpPr>
          <p:spPr>
            <a:xfrm>
              <a:off x="533600" y="415176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Graphic 86" descr="Business Growth">
              <a:extLst>
                <a:ext uri="{FF2B5EF4-FFF2-40B4-BE49-F238E27FC236}">
                  <a16:creationId xmlns:a16="http://schemas.microsoft.com/office/drawing/2014/main" id="{B2737F5C-8CF1-401C-9260-70C5B9F06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0820" y="4253360"/>
              <a:ext cx="914400" cy="9144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9115EBF-A138-4509-980B-8671F54C4EAE}"/>
              </a:ext>
            </a:extLst>
          </p:cNvPr>
          <p:cNvGrpSpPr/>
          <p:nvPr/>
        </p:nvGrpSpPr>
        <p:grpSpPr>
          <a:xfrm>
            <a:off x="380690" y="2987107"/>
            <a:ext cx="1117600" cy="1117600"/>
            <a:chOff x="552140" y="2870200"/>
            <a:chExt cx="1117600" cy="1117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4436E35-BFE1-480C-BD32-0A5A270B45AF}"/>
                </a:ext>
              </a:extLst>
            </p:cNvPr>
            <p:cNvSpPr/>
            <p:nvPr/>
          </p:nvSpPr>
          <p:spPr>
            <a:xfrm>
              <a:off x="552140" y="287020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Graphic 89" descr="Arrow Vertical U turn">
              <a:extLst>
                <a:ext uri="{FF2B5EF4-FFF2-40B4-BE49-F238E27FC236}">
                  <a16:creationId xmlns:a16="http://schemas.microsoft.com/office/drawing/2014/main" id="{3F46E8D2-8EA2-4DAC-8DB8-E1D7074D1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3740" y="2971800"/>
              <a:ext cx="914400" cy="914400"/>
            </a:xfrm>
            <a:prstGeom prst="rect">
              <a:avLst/>
            </a:prstGeom>
          </p:spPr>
        </p:pic>
      </p:grpSp>
      <p:pic>
        <p:nvPicPr>
          <p:cNvPr id="91" name="Graphic 90" descr="Lightbulb">
            <a:extLst>
              <a:ext uri="{FF2B5EF4-FFF2-40B4-BE49-F238E27FC236}">
                <a16:creationId xmlns:a16="http://schemas.microsoft.com/office/drawing/2014/main" id="{DD457D82-DE88-4CCD-9554-CCD03FB05D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8370" y="346320"/>
            <a:ext cx="914400" cy="914400"/>
          </a:xfrm>
          <a:prstGeom prst="rect">
            <a:avLst/>
          </a:prstGeom>
        </p:spPr>
      </p:pic>
      <p:pic>
        <p:nvPicPr>
          <p:cNvPr id="92" name="Graphic 91" descr="Magnifying glass">
            <a:extLst>
              <a:ext uri="{FF2B5EF4-FFF2-40B4-BE49-F238E27FC236}">
                <a16:creationId xmlns:a16="http://schemas.microsoft.com/office/drawing/2014/main" id="{E4E6A905-42AA-486A-950F-439DB4F0BD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8370" y="1838894"/>
            <a:ext cx="914400" cy="914400"/>
          </a:xfrm>
          <a:prstGeom prst="rect">
            <a:avLst/>
          </a:prstGeom>
        </p:spPr>
      </p:pic>
      <p:pic>
        <p:nvPicPr>
          <p:cNvPr id="93" name="Graphic 92" descr="Business Growth RTL">
            <a:extLst>
              <a:ext uri="{FF2B5EF4-FFF2-40B4-BE49-F238E27FC236}">
                <a16:creationId xmlns:a16="http://schemas.microsoft.com/office/drawing/2014/main" id="{BCCB0E14-2A32-43A3-BF24-B46FBFFC5A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8370" y="4402014"/>
            <a:ext cx="914400" cy="914400"/>
          </a:xfrm>
          <a:prstGeom prst="rect">
            <a:avLst/>
          </a:prstGeom>
        </p:spPr>
      </p:pic>
      <p:pic>
        <p:nvPicPr>
          <p:cNvPr id="94" name="Graphic 93" descr="Arrow Rotate right">
            <a:extLst>
              <a:ext uri="{FF2B5EF4-FFF2-40B4-BE49-F238E27FC236}">
                <a16:creationId xmlns:a16="http://schemas.microsoft.com/office/drawing/2014/main" id="{720E9511-0258-49EA-B155-F327DCE044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8370" y="30501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99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EE8E0AB4-CB93-4AA8-9EAC-6DAB72DD407F}"/>
              </a:ext>
            </a:extLst>
          </p:cNvPr>
          <p:cNvSpPr/>
          <p:nvPr/>
        </p:nvSpPr>
        <p:spPr>
          <a:xfrm rot="16200000">
            <a:off x="-7125010" y="6889750"/>
            <a:ext cx="15163800" cy="1384300"/>
          </a:xfrm>
          <a:custGeom>
            <a:avLst/>
            <a:gdLst>
              <a:gd name="connsiteX0" fmla="*/ 13677900 w 13677900"/>
              <a:gd name="connsiteY0" fmla="*/ 0 h 1384300"/>
              <a:gd name="connsiteX1" fmla="*/ 13677900 w 13677900"/>
              <a:gd name="connsiteY1" fmla="*/ 1384300 h 1384300"/>
              <a:gd name="connsiteX2" fmla="*/ 10210800 w 13677900"/>
              <a:gd name="connsiteY2" fmla="*/ 1384300 h 1384300"/>
              <a:gd name="connsiteX3" fmla="*/ 9985321 w 13677900"/>
              <a:gd name="connsiteY3" fmla="*/ 679197 h 1384300"/>
              <a:gd name="connsiteX4" fmla="*/ 9302790 w 13677900"/>
              <a:gd name="connsiteY4" fmla="*/ 220133 h 1384300"/>
              <a:gd name="connsiteX5" fmla="*/ 8669012 w 13677900"/>
              <a:gd name="connsiteY5" fmla="*/ 558244 h 1384300"/>
              <a:gd name="connsiteX6" fmla="*/ 8394781 w 13677900"/>
              <a:gd name="connsiteY6" fmla="*/ 1384300 h 1384300"/>
              <a:gd name="connsiteX7" fmla="*/ 0 w 13677900"/>
              <a:gd name="connsiteY7" fmla="*/ 1384300 h 1384300"/>
              <a:gd name="connsiteX8" fmla="*/ 0 w 13677900"/>
              <a:gd name="connsiteY8" fmla="*/ 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77900" h="1384300">
                <a:moveTo>
                  <a:pt x="13677900" y="0"/>
                </a:moveTo>
                <a:lnTo>
                  <a:pt x="13677900" y="1384300"/>
                </a:lnTo>
                <a:lnTo>
                  <a:pt x="10210800" y="1384300"/>
                </a:lnTo>
                <a:lnTo>
                  <a:pt x="9985321" y="679197"/>
                </a:lnTo>
                <a:cubicBezTo>
                  <a:pt x="9867503" y="516096"/>
                  <a:pt x="9420608" y="383233"/>
                  <a:pt x="9302790" y="220133"/>
                </a:cubicBezTo>
                <a:lnTo>
                  <a:pt x="8669012" y="558244"/>
                </a:lnTo>
                <a:cubicBezTo>
                  <a:pt x="8488222" y="800838"/>
                  <a:pt x="8575570" y="1141706"/>
                  <a:pt x="8394781" y="1384300"/>
                </a:cubicBezTo>
                <a:lnTo>
                  <a:pt x="0" y="1384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7636C96-589B-4C5D-8E0A-743E9A1B4394}"/>
              </a:ext>
            </a:extLst>
          </p:cNvPr>
          <p:cNvGrpSpPr/>
          <p:nvPr/>
        </p:nvGrpSpPr>
        <p:grpSpPr>
          <a:xfrm>
            <a:off x="-1225860" y="244720"/>
            <a:ext cx="1117600" cy="1117600"/>
            <a:chOff x="589220" y="307080"/>
            <a:chExt cx="1117600" cy="11176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C579D29-0E96-4E66-812B-19DEA15E6F83}"/>
                </a:ext>
              </a:extLst>
            </p:cNvPr>
            <p:cNvSpPr/>
            <p:nvPr/>
          </p:nvSpPr>
          <p:spPr>
            <a:xfrm>
              <a:off x="589220" y="30708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Graphic 60" descr="Lightbulb and gear">
              <a:extLst>
                <a:ext uri="{FF2B5EF4-FFF2-40B4-BE49-F238E27FC236}">
                  <a16:creationId xmlns:a16="http://schemas.microsoft.com/office/drawing/2014/main" id="{BAB55639-D619-4C19-AD84-E9B24F75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0220" y="408680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D45E04B-D0C1-444B-8BD2-212FEE6E0A67}"/>
              </a:ext>
            </a:extLst>
          </p:cNvPr>
          <p:cNvGrpSpPr/>
          <p:nvPr/>
        </p:nvGrpSpPr>
        <p:grpSpPr>
          <a:xfrm>
            <a:off x="-1308920" y="1674608"/>
            <a:ext cx="1117600" cy="1117600"/>
            <a:chOff x="570680" y="1588640"/>
            <a:chExt cx="1117600" cy="11176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6694FBA-C3DB-46DF-A618-CE61F8DB1AFD}"/>
                </a:ext>
              </a:extLst>
            </p:cNvPr>
            <p:cNvSpPr/>
            <p:nvPr/>
          </p:nvSpPr>
          <p:spPr>
            <a:xfrm>
              <a:off x="570680" y="158864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Graphic 63" descr="Research">
              <a:extLst>
                <a:ext uri="{FF2B5EF4-FFF2-40B4-BE49-F238E27FC236}">
                  <a16:creationId xmlns:a16="http://schemas.microsoft.com/office/drawing/2014/main" id="{E3D07589-0552-4156-9C34-2F200A512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0820" y="1690240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8DC6D1D-9669-45CD-B37E-3CD91D3B6506}"/>
              </a:ext>
            </a:extLst>
          </p:cNvPr>
          <p:cNvGrpSpPr/>
          <p:nvPr/>
        </p:nvGrpSpPr>
        <p:grpSpPr>
          <a:xfrm>
            <a:off x="380690" y="4198814"/>
            <a:ext cx="1117600" cy="1117600"/>
            <a:chOff x="533600" y="4151760"/>
            <a:chExt cx="1117600" cy="11176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1CDE2D1-7DCB-4C85-AFBD-CF45809B1124}"/>
                </a:ext>
              </a:extLst>
            </p:cNvPr>
            <p:cNvSpPr/>
            <p:nvPr/>
          </p:nvSpPr>
          <p:spPr>
            <a:xfrm>
              <a:off x="533600" y="415176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Graphic 66" descr="Business Growth">
              <a:extLst>
                <a:ext uri="{FF2B5EF4-FFF2-40B4-BE49-F238E27FC236}">
                  <a16:creationId xmlns:a16="http://schemas.microsoft.com/office/drawing/2014/main" id="{959A6B81-0368-45B2-8B0D-C3B9B5236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0820" y="4253360"/>
              <a:ext cx="914400" cy="91440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D073FAD-0C50-4C67-812B-CF5D1C54CEDD}"/>
              </a:ext>
            </a:extLst>
          </p:cNvPr>
          <p:cNvGrpSpPr/>
          <p:nvPr/>
        </p:nvGrpSpPr>
        <p:grpSpPr>
          <a:xfrm>
            <a:off x="-1327460" y="2956168"/>
            <a:ext cx="1117600" cy="1117600"/>
            <a:chOff x="552140" y="2870200"/>
            <a:chExt cx="1117600" cy="11176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766779C-747C-475F-BF67-55DD730AD3DC}"/>
                </a:ext>
              </a:extLst>
            </p:cNvPr>
            <p:cNvSpPr/>
            <p:nvPr/>
          </p:nvSpPr>
          <p:spPr>
            <a:xfrm>
              <a:off x="552140" y="287020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Graphic 69" descr="Arrow Vertical U turn">
              <a:extLst>
                <a:ext uri="{FF2B5EF4-FFF2-40B4-BE49-F238E27FC236}">
                  <a16:creationId xmlns:a16="http://schemas.microsoft.com/office/drawing/2014/main" id="{2A08DD52-AF3F-435F-8398-48C7C2BB6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3740" y="2971800"/>
              <a:ext cx="914400" cy="914400"/>
            </a:xfrm>
            <a:prstGeom prst="rect">
              <a:avLst/>
            </a:prstGeom>
          </p:spPr>
        </p:pic>
      </p:grpSp>
      <p:pic>
        <p:nvPicPr>
          <p:cNvPr id="71" name="Graphic 70" descr="Lightbulb">
            <a:extLst>
              <a:ext uri="{FF2B5EF4-FFF2-40B4-BE49-F238E27FC236}">
                <a16:creationId xmlns:a16="http://schemas.microsoft.com/office/drawing/2014/main" id="{91DB8ED6-D60F-4831-8822-14C82FA691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8370" y="346320"/>
            <a:ext cx="914400" cy="914400"/>
          </a:xfrm>
          <a:prstGeom prst="rect">
            <a:avLst/>
          </a:prstGeom>
        </p:spPr>
      </p:pic>
      <p:pic>
        <p:nvPicPr>
          <p:cNvPr id="72" name="Graphic 71" descr="Magnifying glass">
            <a:extLst>
              <a:ext uri="{FF2B5EF4-FFF2-40B4-BE49-F238E27FC236}">
                <a16:creationId xmlns:a16="http://schemas.microsoft.com/office/drawing/2014/main" id="{AF4F4B3E-E131-4E2E-AB5F-1A7973D334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8370" y="1838894"/>
            <a:ext cx="914400" cy="914400"/>
          </a:xfrm>
          <a:prstGeom prst="rect">
            <a:avLst/>
          </a:prstGeom>
        </p:spPr>
      </p:pic>
      <p:pic>
        <p:nvPicPr>
          <p:cNvPr id="73" name="Graphic 72" descr="Business Growth RTL">
            <a:extLst>
              <a:ext uri="{FF2B5EF4-FFF2-40B4-BE49-F238E27FC236}">
                <a16:creationId xmlns:a16="http://schemas.microsoft.com/office/drawing/2014/main" id="{5DC0B498-AAD0-4FB7-A8B7-4BCB702AD0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8370" y="4402014"/>
            <a:ext cx="914400" cy="914400"/>
          </a:xfrm>
          <a:prstGeom prst="rect">
            <a:avLst/>
          </a:prstGeom>
        </p:spPr>
      </p:pic>
      <p:pic>
        <p:nvPicPr>
          <p:cNvPr id="74" name="Graphic 73" descr="Arrow Rotate right">
            <a:extLst>
              <a:ext uri="{FF2B5EF4-FFF2-40B4-BE49-F238E27FC236}">
                <a16:creationId xmlns:a16="http://schemas.microsoft.com/office/drawing/2014/main" id="{DC70406F-D220-44E3-ABCB-D851F8CAEF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8370" y="30501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62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62ABD3B-6B7F-41AC-92CC-38D5FF3981A3}"/>
              </a:ext>
            </a:extLst>
          </p:cNvPr>
          <p:cNvGrpSpPr/>
          <p:nvPr/>
        </p:nvGrpSpPr>
        <p:grpSpPr>
          <a:xfrm>
            <a:off x="572072" y="197173"/>
            <a:ext cx="1117600" cy="1117600"/>
            <a:chOff x="589220" y="307080"/>
            <a:chExt cx="1117600" cy="11176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2E292D7-67C3-4572-8129-9B344CBE75A3}"/>
                </a:ext>
              </a:extLst>
            </p:cNvPr>
            <p:cNvSpPr/>
            <p:nvPr/>
          </p:nvSpPr>
          <p:spPr>
            <a:xfrm>
              <a:off x="589220" y="30708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Lightbulb and gear">
              <a:extLst>
                <a:ext uri="{FF2B5EF4-FFF2-40B4-BE49-F238E27FC236}">
                  <a16:creationId xmlns:a16="http://schemas.microsoft.com/office/drawing/2014/main" id="{4662D831-DCFD-44A5-ABB2-8BE2043DA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0220" y="408680"/>
              <a:ext cx="914400" cy="9144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68229B-9157-4129-B84D-337F33E646DE}"/>
              </a:ext>
            </a:extLst>
          </p:cNvPr>
          <p:cNvGrpSpPr/>
          <p:nvPr/>
        </p:nvGrpSpPr>
        <p:grpSpPr>
          <a:xfrm>
            <a:off x="3767935" y="-1403027"/>
            <a:ext cx="1117600" cy="1117600"/>
            <a:chOff x="570680" y="1588640"/>
            <a:chExt cx="1117600" cy="11176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B0604E0-19A2-423D-9586-A0D7475CCAF7}"/>
                </a:ext>
              </a:extLst>
            </p:cNvPr>
            <p:cNvSpPr/>
            <p:nvPr/>
          </p:nvSpPr>
          <p:spPr>
            <a:xfrm>
              <a:off x="570680" y="158864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Research">
              <a:extLst>
                <a:ext uri="{FF2B5EF4-FFF2-40B4-BE49-F238E27FC236}">
                  <a16:creationId xmlns:a16="http://schemas.microsoft.com/office/drawing/2014/main" id="{3B35D382-78F8-4C73-9D46-116236E49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0820" y="1690240"/>
              <a:ext cx="914400" cy="9144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8C3776-C2B2-40DD-B157-CAE4CCF3E52B}"/>
              </a:ext>
            </a:extLst>
          </p:cNvPr>
          <p:cNvGrpSpPr/>
          <p:nvPr/>
        </p:nvGrpSpPr>
        <p:grpSpPr>
          <a:xfrm>
            <a:off x="10352964" y="-1403027"/>
            <a:ext cx="1117600" cy="1117600"/>
            <a:chOff x="533600" y="4151760"/>
            <a:chExt cx="1117600" cy="11176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31A4AF3-6324-4DB1-9C02-8AD98DA0AB75}"/>
                </a:ext>
              </a:extLst>
            </p:cNvPr>
            <p:cNvSpPr/>
            <p:nvPr/>
          </p:nvSpPr>
          <p:spPr>
            <a:xfrm>
              <a:off x="533600" y="415176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Business Growth">
              <a:extLst>
                <a:ext uri="{FF2B5EF4-FFF2-40B4-BE49-F238E27FC236}">
                  <a16:creationId xmlns:a16="http://schemas.microsoft.com/office/drawing/2014/main" id="{2AF53014-1ED4-48EF-A226-8EC278C3B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0820" y="4253360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8665FE-A418-4E3A-ACAC-79C304DB7A8A}"/>
              </a:ext>
            </a:extLst>
          </p:cNvPr>
          <p:cNvGrpSpPr/>
          <p:nvPr/>
        </p:nvGrpSpPr>
        <p:grpSpPr>
          <a:xfrm>
            <a:off x="7049322" y="-1403027"/>
            <a:ext cx="1117600" cy="1117600"/>
            <a:chOff x="552140" y="2870200"/>
            <a:chExt cx="1117600" cy="11176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5A20976-AC05-4BD9-AABC-957AD05E80B1}"/>
                </a:ext>
              </a:extLst>
            </p:cNvPr>
            <p:cNvSpPr/>
            <p:nvPr/>
          </p:nvSpPr>
          <p:spPr>
            <a:xfrm>
              <a:off x="552140" y="287020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 descr="Arrow Vertical U turn">
              <a:extLst>
                <a:ext uri="{FF2B5EF4-FFF2-40B4-BE49-F238E27FC236}">
                  <a16:creationId xmlns:a16="http://schemas.microsoft.com/office/drawing/2014/main" id="{65D1F6D9-1748-42E9-89BF-A49DC3139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3740" y="2971800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aphic 26" descr="Lightbulb">
            <a:extLst>
              <a:ext uri="{FF2B5EF4-FFF2-40B4-BE49-F238E27FC236}">
                <a16:creationId xmlns:a16="http://schemas.microsoft.com/office/drawing/2014/main" id="{DE6C93BA-3B68-43E2-A5E0-29AB43E51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4031" y="283875"/>
            <a:ext cx="914400" cy="914400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7CFE888-DAB4-4C8A-96EA-03FF6FD98829}"/>
              </a:ext>
            </a:extLst>
          </p:cNvPr>
          <p:cNvSpPr/>
          <p:nvPr/>
        </p:nvSpPr>
        <p:spPr>
          <a:xfrm>
            <a:off x="-13233400" y="4475"/>
            <a:ext cx="25425400" cy="1565522"/>
          </a:xfrm>
          <a:custGeom>
            <a:avLst/>
            <a:gdLst>
              <a:gd name="connsiteX0" fmla="*/ 0 w 24485600"/>
              <a:gd name="connsiteY0" fmla="*/ 0 h 1565522"/>
              <a:gd name="connsiteX1" fmla="*/ 24485600 w 24485600"/>
              <a:gd name="connsiteY1" fmla="*/ 0 h 1565522"/>
              <a:gd name="connsiteX2" fmla="*/ 24485600 w 24485600"/>
              <a:gd name="connsiteY2" fmla="*/ 1565522 h 1565522"/>
              <a:gd name="connsiteX3" fmla="*/ 0 w 24485600"/>
              <a:gd name="connsiteY3" fmla="*/ 1565522 h 1565522"/>
              <a:gd name="connsiteX4" fmla="*/ 0 w 24485600"/>
              <a:gd name="connsiteY4" fmla="*/ 0 h 1565522"/>
              <a:gd name="connsiteX5" fmla="*/ 12862690 w 24485600"/>
              <a:gd name="connsiteY5" fmla="*/ 4682 h 1565522"/>
              <a:gd name="connsiteX6" fmla="*/ 12610278 w 24485600"/>
              <a:gd name="connsiteY6" fmla="*/ 97845 h 1565522"/>
              <a:gd name="connsiteX7" fmla="*/ 12610278 w 24485600"/>
              <a:gd name="connsiteY7" fmla="*/ 1467677 h 1565522"/>
              <a:gd name="connsiteX8" fmla="*/ 13956478 w 24485600"/>
              <a:gd name="connsiteY8" fmla="*/ 1467677 h 1565522"/>
              <a:gd name="connsiteX9" fmla="*/ 15302678 w 24485600"/>
              <a:gd name="connsiteY9" fmla="*/ 1467677 h 1565522"/>
              <a:gd name="connsiteX10" fmla="*/ 15302678 w 24485600"/>
              <a:gd name="connsiteY10" fmla="*/ 97845 h 1565522"/>
              <a:gd name="connsiteX11" fmla="*/ 13956478 w 24485600"/>
              <a:gd name="connsiteY11" fmla="*/ 97845 h 1565522"/>
              <a:gd name="connsiteX12" fmla="*/ 12862690 w 24485600"/>
              <a:gd name="connsiteY12" fmla="*/ 4682 h 156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85600" h="1565522">
                <a:moveTo>
                  <a:pt x="0" y="0"/>
                </a:moveTo>
                <a:lnTo>
                  <a:pt x="24485600" y="0"/>
                </a:lnTo>
                <a:lnTo>
                  <a:pt x="24485600" y="1565522"/>
                </a:lnTo>
                <a:lnTo>
                  <a:pt x="0" y="1565522"/>
                </a:lnTo>
                <a:lnTo>
                  <a:pt x="0" y="0"/>
                </a:lnTo>
                <a:close/>
                <a:moveTo>
                  <a:pt x="12862690" y="4682"/>
                </a:moveTo>
                <a:cubicBezTo>
                  <a:pt x="12778553" y="9937"/>
                  <a:pt x="12694415" y="36692"/>
                  <a:pt x="12610278" y="97845"/>
                </a:cubicBezTo>
                <a:lnTo>
                  <a:pt x="12610278" y="1467677"/>
                </a:lnTo>
                <a:cubicBezTo>
                  <a:pt x="13059011" y="1141526"/>
                  <a:pt x="13507745" y="1793827"/>
                  <a:pt x="13956478" y="1467677"/>
                </a:cubicBezTo>
                <a:cubicBezTo>
                  <a:pt x="14405211" y="1141526"/>
                  <a:pt x="14853945" y="1793827"/>
                  <a:pt x="15302678" y="1467677"/>
                </a:cubicBezTo>
                <a:lnTo>
                  <a:pt x="15302678" y="97845"/>
                </a:lnTo>
                <a:cubicBezTo>
                  <a:pt x="14853945" y="423996"/>
                  <a:pt x="14405211" y="-228305"/>
                  <a:pt x="13956478" y="97845"/>
                </a:cubicBezTo>
                <a:cubicBezTo>
                  <a:pt x="13591883" y="362843"/>
                  <a:pt x="13227286" y="-18091"/>
                  <a:pt x="12862690" y="46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Business Growth RTL">
            <a:extLst>
              <a:ext uri="{FF2B5EF4-FFF2-40B4-BE49-F238E27FC236}">
                <a16:creationId xmlns:a16="http://schemas.microsoft.com/office/drawing/2014/main" id="{1F353AE6-23D3-4D45-9B29-08AB838CF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54564" y="283875"/>
            <a:ext cx="914400" cy="914400"/>
          </a:xfrm>
          <a:prstGeom prst="rect">
            <a:avLst/>
          </a:prstGeom>
        </p:spPr>
      </p:pic>
      <p:pic>
        <p:nvPicPr>
          <p:cNvPr id="26" name="Graphic 25" descr="Arrow Rotate right">
            <a:extLst>
              <a:ext uri="{FF2B5EF4-FFF2-40B4-BE49-F238E27FC236}">
                <a16:creationId xmlns:a16="http://schemas.microsoft.com/office/drawing/2014/main" id="{A47D7065-8C56-4D28-A828-8448AD8ADE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50922" y="283875"/>
            <a:ext cx="914400" cy="914400"/>
          </a:xfrm>
          <a:prstGeom prst="rect">
            <a:avLst/>
          </a:prstGeom>
        </p:spPr>
      </p:pic>
      <p:pic>
        <p:nvPicPr>
          <p:cNvPr id="11" name="Graphic 10" descr="Magnifying glass">
            <a:extLst>
              <a:ext uri="{FF2B5EF4-FFF2-40B4-BE49-F238E27FC236}">
                <a16:creationId xmlns:a16="http://schemas.microsoft.com/office/drawing/2014/main" id="{256DC8AD-FCDB-41AB-84C1-96E8550C97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69535" y="2838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88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7925113-EFD2-4A4C-AC3D-6C9E3DAF554D}"/>
              </a:ext>
            </a:extLst>
          </p:cNvPr>
          <p:cNvGrpSpPr/>
          <p:nvPr/>
        </p:nvGrpSpPr>
        <p:grpSpPr>
          <a:xfrm>
            <a:off x="572072" y="-1403027"/>
            <a:ext cx="1117600" cy="1117600"/>
            <a:chOff x="589220" y="307080"/>
            <a:chExt cx="1117600" cy="11176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E32432-4C56-488F-B1AD-200E27F28B3A}"/>
                </a:ext>
              </a:extLst>
            </p:cNvPr>
            <p:cNvSpPr/>
            <p:nvPr/>
          </p:nvSpPr>
          <p:spPr>
            <a:xfrm>
              <a:off x="589220" y="30708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Graphic 21" descr="Lightbulb and gear">
              <a:extLst>
                <a:ext uri="{FF2B5EF4-FFF2-40B4-BE49-F238E27FC236}">
                  <a16:creationId xmlns:a16="http://schemas.microsoft.com/office/drawing/2014/main" id="{4CEA0BDB-AC67-4224-ADE1-2B41B134F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0220" y="408680"/>
              <a:ext cx="914400" cy="9144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A4AE9F-D203-4E72-A22A-3B2AB3F2C75D}"/>
              </a:ext>
            </a:extLst>
          </p:cNvPr>
          <p:cNvGrpSpPr/>
          <p:nvPr/>
        </p:nvGrpSpPr>
        <p:grpSpPr>
          <a:xfrm>
            <a:off x="3767935" y="197173"/>
            <a:ext cx="1117600" cy="1117600"/>
            <a:chOff x="570680" y="1588640"/>
            <a:chExt cx="1117600" cy="11176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2DE7A99-FFB6-43A4-B052-762F36BDCF30}"/>
                </a:ext>
              </a:extLst>
            </p:cNvPr>
            <p:cNvSpPr/>
            <p:nvPr/>
          </p:nvSpPr>
          <p:spPr>
            <a:xfrm>
              <a:off x="570680" y="158864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Graphic 36" descr="Research">
              <a:extLst>
                <a:ext uri="{FF2B5EF4-FFF2-40B4-BE49-F238E27FC236}">
                  <a16:creationId xmlns:a16="http://schemas.microsoft.com/office/drawing/2014/main" id="{14A4E54E-3A33-4921-A07C-8CDCE26A1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0820" y="1690240"/>
              <a:ext cx="914400" cy="9144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F3F4E8-E361-4A77-8F05-DDC273FFBFBA}"/>
              </a:ext>
            </a:extLst>
          </p:cNvPr>
          <p:cNvGrpSpPr/>
          <p:nvPr/>
        </p:nvGrpSpPr>
        <p:grpSpPr>
          <a:xfrm>
            <a:off x="10352964" y="-1403027"/>
            <a:ext cx="1117600" cy="1117600"/>
            <a:chOff x="533600" y="4151760"/>
            <a:chExt cx="1117600" cy="11176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7983378-3611-4F29-8205-DE10B0498C2D}"/>
                </a:ext>
              </a:extLst>
            </p:cNvPr>
            <p:cNvSpPr/>
            <p:nvPr/>
          </p:nvSpPr>
          <p:spPr>
            <a:xfrm>
              <a:off x="533600" y="415176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Graphic 39" descr="Business Growth">
              <a:extLst>
                <a:ext uri="{FF2B5EF4-FFF2-40B4-BE49-F238E27FC236}">
                  <a16:creationId xmlns:a16="http://schemas.microsoft.com/office/drawing/2014/main" id="{C9B3A68A-F28C-4D26-B9F1-892CB6454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0820" y="4253360"/>
              <a:ext cx="914400" cy="9144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8639A3-3FD0-45BD-B12E-F24EC85BB7C8}"/>
              </a:ext>
            </a:extLst>
          </p:cNvPr>
          <p:cNvGrpSpPr/>
          <p:nvPr/>
        </p:nvGrpSpPr>
        <p:grpSpPr>
          <a:xfrm>
            <a:off x="7049322" y="-1403027"/>
            <a:ext cx="1117600" cy="1117600"/>
            <a:chOff x="552140" y="2870200"/>
            <a:chExt cx="1117600" cy="11176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A6EA6FF-2BF5-43C4-B9C9-85F163146A1F}"/>
                </a:ext>
              </a:extLst>
            </p:cNvPr>
            <p:cNvSpPr/>
            <p:nvPr/>
          </p:nvSpPr>
          <p:spPr>
            <a:xfrm>
              <a:off x="552140" y="287020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Graphic 42" descr="Arrow Vertical U turn">
              <a:extLst>
                <a:ext uri="{FF2B5EF4-FFF2-40B4-BE49-F238E27FC236}">
                  <a16:creationId xmlns:a16="http://schemas.microsoft.com/office/drawing/2014/main" id="{5D3AFA9F-89CA-462C-B399-32AA67F7F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3740" y="2971800"/>
              <a:ext cx="914400" cy="914400"/>
            </a:xfrm>
            <a:prstGeom prst="rect">
              <a:avLst/>
            </a:prstGeom>
          </p:spPr>
        </p:pic>
      </p:grpSp>
      <p:pic>
        <p:nvPicPr>
          <p:cNvPr id="46" name="Graphic 45" descr="Magnifying glass">
            <a:extLst>
              <a:ext uri="{FF2B5EF4-FFF2-40B4-BE49-F238E27FC236}">
                <a16:creationId xmlns:a16="http://schemas.microsoft.com/office/drawing/2014/main" id="{7EAD3E4B-F455-47D6-BB5E-FEB5202D65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9535" y="283875"/>
            <a:ext cx="914400" cy="914400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A0B1529-604E-4503-BCBA-F8FF80F20AF5}"/>
              </a:ext>
            </a:extLst>
          </p:cNvPr>
          <p:cNvSpPr/>
          <p:nvPr/>
        </p:nvSpPr>
        <p:spPr>
          <a:xfrm>
            <a:off x="-10210800" y="4475"/>
            <a:ext cx="25425400" cy="1565522"/>
          </a:xfrm>
          <a:custGeom>
            <a:avLst/>
            <a:gdLst>
              <a:gd name="connsiteX0" fmla="*/ 0 w 24485600"/>
              <a:gd name="connsiteY0" fmla="*/ 0 h 1565522"/>
              <a:gd name="connsiteX1" fmla="*/ 24485600 w 24485600"/>
              <a:gd name="connsiteY1" fmla="*/ 0 h 1565522"/>
              <a:gd name="connsiteX2" fmla="*/ 24485600 w 24485600"/>
              <a:gd name="connsiteY2" fmla="*/ 1565522 h 1565522"/>
              <a:gd name="connsiteX3" fmla="*/ 0 w 24485600"/>
              <a:gd name="connsiteY3" fmla="*/ 1565522 h 1565522"/>
              <a:gd name="connsiteX4" fmla="*/ 0 w 24485600"/>
              <a:gd name="connsiteY4" fmla="*/ 0 h 1565522"/>
              <a:gd name="connsiteX5" fmla="*/ 12862690 w 24485600"/>
              <a:gd name="connsiteY5" fmla="*/ 4682 h 1565522"/>
              <a:gd name="connsiteX6" fmla="*/ 12610278 w 24485600"/>
              <a:gd name="connsiteY6" fmla="*/ 97845 h 1565522"/>
              <a:gd name="connsiteX7" fmla="*/ 12610278 w 24485600"/>
              <a:gd name="connsiteY7" fmla="*/ 1467677 h 1565522"/>
              <a:gd name="connsiteX8" fmla="*/ 13956478 w 24485600"/>
              <a:gd name="connsiteY8" fmla="*/ 1467677 h 1565522"/>
              <a:gd name="connsiteX9" fmla="*/ 15302678 w 24485600"/>
              <a:gd name="connsiteY9" fmla="*/ 1467677 h 1565522"/>
              <a:gd name="connsiteX10" fmla="*/ 15302678 w 24485600"/>
              <a:gd name="connsiteY10" fmla="*/ 97845 h 1565522"/>
              <a:gd name="connsiteX11" fmla="*/ 13956478 w 24485600"/>
              <a:gd name="connsiteY11" fmla="*/ 97845 h 1565522"/>
              <a:gd name="connsiteX12" fmla="*/ 12862690 w 24485600"/>
              <a:gd name="connsiteY12" fmla="*/ 4682 h 156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85600" h="1565522">
                <a:moveTo>
                  <a:pt x="0" y="0"/>
                </a:moveTo>
                <a:lnTo>
                  <a:pt x="24485600" y="0"/>
                </a:lnTo>
                <a:lnTo>
                  <a:pt x="24485600" y="1565522"/>
                </a:lnTo>
                <a:lnTo>
                  <a:pt x="0" y="1565522"/>
                </a:lnTo>
                <a:lnTo>
                  <a:pt x="0" y="0"/>
                </a:lnTo>
                <a:close/>
                <a:moveTo>
                  <a:pt x="12862690" y="4682"/>
                </a:moveTo>
                <a:cubicBezTo>
                  <a:pt x="12778553" y="9937"/>
                  <a:pt x="12694415" y="36692"/>
                  <a:pt x="12610278" y="97845"/>
                </a:cubicBezTo>
                <a:lnTo>
                  <a:pt x="12610278" y="1467677"/>
                </a:lnTo>
                <a:cubicBezTo>
                  <a:pt x="13059011" y="1141526"/>
                  <a:pt x="13507745" y="1793827"/>
                  <a:pt x="13956478" y="1467677"/>
                </a:cubicBezTo>
                <a:cubicBezTo>
                  <a:pt x="14405211" y="1141526"/>
                  <a:pt x="14853945" y="1793827"/>
                  <a:pt x="15302678" y="1467677"/>
                </a:cubicBezTo>
                <a:lnTo>
                  <a:pt x="15302678" y="97845"/>
                </a:lnTo>
                <a:cubicBezTo>
                  <a:pt x="14853945" y="423996"/>
                  <a:pt x="14405211" y="-228305"/>
                  <a:pt x="13956478" y="97845"/>
                </a:cubicBezTo>
                <a:cubicBezTo>
                  <a:pt x="13591883" y="362843"/>
                  <a:pt x="13227286" y="-18091"/>
                  <a:pt x="12862690" y="46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phic 43" descr="Business Growth RTL">
            <a:extLst>
              <a:ext uri="{FF2B5EF4-FFF2-40B4-BE49-F238E27FC236}">
                <a16:creationId xmlns:a16="http://schemas.microsoft.com/office/drawing/2014/main" id="{6818E027-67D0-48A3-9614-4984F88B15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54564" y="283875"/>
            <a:ext cx="914400" cy="914400"/>
          </a:xfrm>
          <a:prstGeom prst="rect">
            <a:avLst/>
          </a:prstGeom>
        </p:spPr>
      </p:pic>
      <p:pic>
        <p:nvPicPr>
          <p:cNvPr id="47" name="Graphic 46" descr="Lightbulb">
            <a:extLst>
              <a:ext uri="{FF2B5EF4-FFF2-40B4-BE49-F238E27FC236}">
                <a16:creationId xmlns:a16="http://schemas.microsoft.com/office/drawing/2014/main" id="{4CBF3C81-A441-4EF3-98B7-D6964AFA5C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4031" y="283875"/>
            <a:ext cx="914400" cy="914400"/>
          </a:xfrm>
          <a:prstGeom prst="rect">
            <a:avLst/>
          </a:prstGeom>
        </p:spPr>
      </p:pic>
      <p:pic>
        <p:nvPicPr>
          <p:cNvPr id="45" name="Graphic 44" descr="Arrow Rotate right">
            <a:extLst>
              <a:ext uri="{FF2B5EF4-FFF2-40B4-BE49-F238E27FC236}">
                <a16:creationId xmlns:a16="http://schemas.microsoft.com/office/drawing/2014/main" id="{574B1581-E893-47AE-8E60-06ED5F203D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50922" y="2838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11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58701D7-00DB-4138-9D76-178996FD2B0D}"/>
              </a:ext>
            </a:extLst>
          </p:cNvPr>
          <p:cNvGrpSpPr/>
          <p:nvPr/>
        </p:nvGrpSpPr>
        <p:grpSpPr>
          <a:xfrm>
            <a:off x="572072" y="-1403027"/>
            <a:ext cx="1117600" cy="1117600"/>
            <a:chOff x="589220" y="307080"/>
            <a:chExt cx="1117600" cy="11176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DC1A97C-BEF9-4AF1-A483-9335C708B7D6}"/>
                </a:ext>
              </a:extLst>
            </p:cNvPr>
            <p:cNvSpPr/>
            <p:nvPr/>
          </p:nvSpPr>
          <p:spPr>
            <a:xfrm>
              <a:off x="589220" y="30708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Graphic 21" descr="Lightbulb and gear">
              <a:extLst>
                <a:ext uri="{FF2B5EF4-FFF2-40B4-BE49-F238E27FC236}">
                  <a16:creationId xmlns:a16="http://schemas.microsoft.com/office/drawing/2014/main" id="{A290B440-D42A-48B4-9EA9-7E3A3DAAC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0220" y="408680"/>
              <a:ext cx="914400" cy="9144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CA4DD4-59F9-473C-B3F0-019ABC55E73A}"/>
              </a:ext>
            </a:extLst>
          </p:cNvPr>
          <p:cNvGrpSpPr/>
          <p:nvPr/>
        </p:nvGrpSpPr>
        <p:grpSpPr>
          <a:xfrm>
            <a:off x="3767935" y="-1403027"/>
            <a:ext cx="1117600" cy="1117600"/>
            <a:chOff x="570680" y="1588640"/>
            <a:chExt cx="1117600" cy="11176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B3C92F-4B01-4EF4-9EF6-3C17167DC805}"/>
                </a:ext>
              </a:extLst>
            </p:cNvPr>
            <p:cNvSpPr/>
            <p:nvPr/>
          </p:nvSpPr>
          <p:spPr>
            <a:xfrm>
              <a:off x="570680" y="158864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Graphic 36" descr="Research">
              <a:extLst>
                <a:ext uri="{FF2B5EF4-FFF2-40B4-BE49-F238E27FC236}">
                  <a16:creationId xmlns:a16="http://schemas.microsoft.com/office/drawing/2014/main" id="{B67C84A1-98F1-4C50-A70A-9A5773964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0820" y="1690240"/>
              <a:ext cx="914400" cy="9144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903482-E0AF-4D60-BE38-B4D5046F0008}"/>
              </a:ext>
            </a:extLst>
          </p:cNvPr>
          <p:cNvGrpSpPr/>
          <p:nvPr/>
        </p:nvGrpSpPr>
        <p:grpSpPr>
          <a:xfrm>
            <a:off x="10352964" y="-1403027"/>
            <a:ext cx="1117600" cy="1117600"/>
            <a:chOff x="533600" y="4151760"/>
            <a:chExt cx="1117600" cy="11176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03B76E6-B18D-4E7C-847E-92D7B9D7B4BE}"/>
                </a:ext>
              </a:extLst>
            </p:cNvPr>
            <p:cNvSpPr/>
            <p:nvPr/>
          </p:nvSpPr>
          <p:spPr>
            <a:xfrm>
              <a:off x="533600" y="415176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Graphic 39" descr="Business Growth">
              <a:extLst>
                <a:ext uri="{FF2B5EF4-FFF2-40B4-BE49-F238E27FC236}">
                  <a16:creationId xmlns:a16="http://schemas.microsoft.com/office/drawing/2014/main" id="{FD2F3CBB-A24B-46D3-BC53-28DC94F3D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0820" y="4253360"/>
              <a:ext cx="914400" cy="914400"/>
            </a:xfrm>
            <a:prstGeom prst="rect">
              <a:avLst/>
            </a:prstGeom>
          </p:spPr>
        </p:pic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2A172E1-A750-4808-A8D7-A47B3A8A3DBB}"/>
              </a:ext>
            </a:extLst>
          </p:cNvPr>
          <p:cNvSpPr/>
          <p:nvPr/>
        </p:nvSpPr>
        <p:spPr>
          <a:xfrm>
            <a:off x="-6934200" y="4475"/>
            <a:ext cx="25425400" cy="1565522"/>
          </a:xfrm>
          <a:custGeom>
            <a:avLst/>
            <a:gdLst>
              <a:gd name="connsiteX0" fmla="*/ 0 w 24485600"/>
              <a:gd name="connsiteY0" fmla="*/ 0 h 1565522"/>
              <a:gd name="connsiteX1" fmla="*/ 24485600 w 24485600"/>
              <a:gd name="connsiteY1" fmla="*/ 0 h 1565522"/>
              <a:gd name="connsiteX2" fmla="*/ 24485600 w 24485600"/>
              <a:gd name="connsiteY2" fmla="*/ 1565522 h 1565522"/>
              <a:gd name="connsiteX3" fmla="*/ 0 w 24485600"/>
              <a:gd name="connsiteY3" fmla="*/ 1565522 h 1565522"/>
              <a:gd name="connsiteX4" fmla="*/ 0 w 24485600"/>
              <a:gd name="connsiteY4" fmla="*/ 0 h 1565522"/>
              <a:gd name="connsiteX5" fmla="*/ 12862690 w 24485600"/>
              <a:gd name="connsiteY5" fmla="*/ 4682 h 1565522"/>
              <a:gd name="connsiteX6" fmla="*/ 12610278 w 24485600"/>
              <a:gd name="connsiteY6" fmla="*/ 97845 h 1565522"/>
              <a:gd name="connsiteX7" fmla="*/ 12610278 w 24485600"/>
              <a:gd name="connsiteY7" fmla="*/ 1467677 h 1565522"/>
              <a:gd name="connsiteX8" fmla="*/ 13956478 w 24485600"/>
              <a:gd name="connsiteY8" fmla="*/ 1467677 h 1565522"/>
              <a:gd name="connsiteX9" fmla="*/ 15302678 w 24485600"/>
              <a:gd name="connsiteY9" fmla="*/ 1467677 h 1565522"/>
              <a:gd name="connsiteX10" fmla="*/ 15302678 w 24485600"/>
              <a:gd name="connsiteY10" fmla="*/ 97845 h 1565522"/>
              <a:gd name="connsiteX11" fmla="*/ 13956478 w 24485600"/>
              <a:gd name="connsiteY11" fmla="*/ 97845 h 1565522"/>
              <a:gd name="connsiteX12" fmla="*/ 12862690 w 24485600"/>
              <a:gd name="connsiteY12" fmla="*/ 4682 h 156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85600" h="1565522">
                <a:moveTo>
                  <a:pt x="0" y="0"/>
                </a:moveTo>
                <a:lnTo>
                  <a:pt x="24485600" y="0"/>
                </a:lnTo>
                <a:lnTo>
                  <a:pt x="24485600" y="1565522"/>
                </a:lnTo>
                <a:lnTo>
                  <a:pt x="0" y="1565522"/>
                </a:lnTo>
                <a:lnTo>
                  <a:pt x="0" y="0"/>
                </a:lnTo>
                <a:close/>
                <a:moveTo>
                  <a:pt x="12862690" y="4682"/>
                </a:moveTo>
                <a:cubicBezTo>
                  <a:pt x="12778553" y="9937"/>
                  <a:pt x="12694415" y="36692"/>
                  <a:pt x="12610278" y="97845"/>
                </a:cubicBezTo>
                <a:lnTo>
                  <a:pt x="12610278" y="1467677"/>
                </a:lnTo>
                <a:cubicBezTo>
                  <a:pt x="13059011" y="1141526"/>
                  <a:pt x="13507745" y="1793827"/>
                  <a:pt x="13956478" y="1467677"/>
                </a:cubicBezTo>
                <a:cubicBezTo>
                  <a:pt x="14405211" y="1141526"/>
                  <a:pt x="14853945" y="1793827"/>
                  <a:pt x="15302678" y="1467677"/>
                </a:cubicBezTo>
                <a:lnTo>
                  <a:pt x="15302678" y="97845"/>
                </a:lnTo>
                <a:cubicBezTo>
                  <a:pt x="14853945" y="423996"/>
                  <a:pt x="14405211" y="-228305"/>
                  <a:pt x="13956478" y="97845"/>
                </a:cubicBezTo>
                <a:cubicBezTo>
                  <a:pt x="13591883" y="362843"/>
                  <a:pt x="13227286" y="-18091"/>
                  <a:pt x="12862690" y="46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1D61D6B-7441-475F-A54E-42047999A13C}"/>
              </a:ext>
            </a:extLst>
          </p:cNvPr>
          <p:cNvGrpSpPr/>
          <p:nvPr/>
        </p:nvGrpSpPr>
        <p:grpSpPr>
          <a:xfrm>
            <a:off x="6975039" y="228436"/>
            <a:ext cx="1117600" cy="1117600"/>
            <a:chOff x="552140" y="2870200"/>
            <a:chExt cx="1117600" cy="11176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822EC33-A2E5-4C42-A8E8-C1E83905F653}"/>
                </a:ext>
              </a:extLst>
            </p:cNvPr>
            <p:cNvSpPr/>
            <p:nvPr/>
          </p:nvSpPr>
          <p:spPr>
            <a:xfrm>
              <a:off x="552140" y="287020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Graphic 42" descr="Arrow Vertical U turn">
              <a:extLst>
                <a:ext uri="{FF2B5EF4-FFF2-40B4-BE49-F238E27FC236}">
                  <a16:creationId xmlns:a16="http://schemas.microsoft.com/office/drawing/2014/main" id="{8CAF87D9-1F4F-4EF4-8116-156E03FEE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3740" y="2971800"/>
              <a:ext cx="914400" cy="914400"/>
            </a:xfrm>
            <a:prstGeom prst="rect">
              <a:avLst/>
            </a:prstGeom>
          </p:spPr>
        </p:pic>
      </p:grpSp>
      <p:pic>
        <p:nvPicPr>
          <p:cNvPr id="44" name="Graphic 43" descr="Business Growth RTL">
            <a:extLst>
              <a:ext uri="{FF2B5EF4-FFF2-40B4-BE49-F238E27FC236}">
                <a16:creationId xmlns:a16="http://schemas.microsoft.com/office/drawing/2014/main" id="{A96D4C45-06B4-438E-BA63-837B8FB53C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54564" y="283875"/>
            <a:ext cx="914400" cy="914400"/>
          </a:xfrm>
          <a:prstGeom prst="rect">
            <a:avLst/>
          </a:prstGeom>
        </p:spPr>
      </p:pic>
      <p:pic>
        <p:nvPicPr>
          <p:cNvPr id="45" name="Graphic 44" descr="Arrow Rotate right">
            <a:extLst>
              <a:ext uri="{FF2B5EF4-FFF2-40B4-BE49-F238E27FC236}">
                <a16:creationId xmlns:a16="http://schemas.microsoft.com/office/drawing/2014/main" id="{172D7BFF-6A9F-472A-A70C-9DCCFBA234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50922" y="283875"/>
            <a:ext cx="914400" cy="914400"/>
          </a:xfrm>
          <a:prstGeom prst="rect">
            <a:avLst/>
          </a:prstGeom>
        </p:spPr>
      </p:pic>
      <p:pic>
        <p:nvPicPr>
          <p:cNvPr id="46" name="Graphic 45" descr="Magnifying glass">
            <a:extLst>
              <a:ext uri="{FF2B5EF4-FFF2-40B4-BE49-F238E27FC236}">
                <a16:creationId xmlns:a16="http://schemas.microsoft.com/office/drawing/2014/main" id="{2CCF4035-24ED-4B13-9BA7-E21B4BF295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69535" y="283875"/>
            <a:ext cx="914400" cy="914400"/>
          </a:xfrm>
          <a:prstGeom prst="rect">
            <a:avLst/>
          </a:prstGeom>
        </p:spPr>
      </p:pic>
      <p:pic>
        <p:nvPicPr>
          <p:cNvPr id="47" name="Graphic 46" descr="Lightbulb">
            <a:extLst>
              <a:ext uri="{FF2B5EF4-FFF2-40B4-BE49-F238E27FC236}">
                <a16:creationId xmlns:a16="http://schemas.microsoft.com/office/drawing/2014/main" id="{59657B57-E9E3-4500-A00F-FF575178D5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4031" y="2838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32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B6738A5-7223-4B0B-BDD5-A683CF34828A}"/>
              </a:ext>
            </a:extLst>
          </p:cNvPr>
          <p:cNvGrpSpPr/>
          <p:nvPr/>
        </p:nvGrpSpPr>
        <p:grpSpPr>
          <a:xfrm>
            <a:off x="572072" y="-1403027"/>
            <a:ext cx="1117600" cy="1117600"/>
            <a:chOff x="589220" y="307080"/>
            <a:chExt cx="1117600" cy="11176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7338F0-114B-4D13-966C-255AB577EB0F}"/>
                </a:ext>
              </a:extLst>
            </p:cNvPr>
            <p:cNvSpPr/>
            <p:nvPr/>
          </p:nvSpPr>
          <p:spPr>
            <a:xfrm>
              <a:off x="589220" y="30708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Graphic 21" descr="Lightbulb and gear">
              <a:extLst>
                <a:ext uri="{FF2B5EF4-FFF2-40B4-BE49-F238E27FC236}">
                  <a16:creationId xmlns:a16="http://schemas.microsoft.com/office/drawing/2014/main" id="{59BBDBF0-3BCA-4DA1-BD39-6957201E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0220" y="408680"/>
              <a:ext cx="914400" cy="9144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3AB5F7-2586-4C88-A347-28F5B3398070}"/>
              </a:ext>
            </a:extLst>
          </p:cNvPr>
          <p:cNvGrpSpPr/>
          <p:nvPr/>
        </p:nvGrpSpPr>
        <p:grpSpPr>
          <a:xfrm>
            <a:off x="3767935" y="-1403027"/>
            <a:ext cx="1117600" cy="1117600"/>
            <a:chOff x="570680" y="1588640"/>
            <a:chExt cx="1117600" cy="11176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D1857BD-7321-4BE7-81EF-F536DE0FE707}"/>
                </a:ext>
              </a:extLst>
            </p:cNvPr>
            <p:cNvSpPr/>
            <p:nvPr/>
          </p:nvSpPr>
          <p:spPr>
            <a:xfrm>
              <a:off x="570680" y="158864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Graphic 36" descr="Research">
              <a:extLst>
                <a:ext uri="{FF2B5EF4-FFF2-40B4-BE49-F238E27FC236}">
                  <a16:creationId xmlns:a16="http://schemas.microsoft.com/office/drawing/2014/main" id="{4530A8A6-3BC9-40CA-A35E-BEAB1BDB4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0820" y="1690240"/>
              <a:ext cx="914400" cy="9144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99F318-297B-4CF7-9C37-F2DA0769B2C6}"/>
              </a:ext>
            </a:extLst>
          </p:cNvPr>
          <p:cNvGrpSpPr/>
          <p:nvPr/>
        </p:nvGrpSpPr>
        <p:grpSpPr>
          <a:xfrm>
            <a:off x="10352964" y="146373"/>
            <a:ext cx="1117600" cy="1117600"/>
            <a:chOff x="533600" y="4151760"/>
            <a:chExt cx="1117600" cy="11176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B54A624-2543-4148-BE3F-64A836DEBD37}"/>
                </a:ext>
              </a:extLst>
            </p:cNvPr>
            <p:cNvSpPr/>
            <p:nvPr/>
          </p:nvSpPr>
          <p:spPr>
            <a:xfrm>
              <a:off x="533600" y="415176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Graphic 39" descr="Business Growth">
              <a:extLst>
                <a:ext uri="{FF2B5EF4-FFF2-40B4-BE49-F238E27FC236}">
                  <a16:creationId xmlns:a16="http://schemas.microsoft.com/office/drawing/2014/main" id="{5874FD2A-150C-499E-A01C-E63460BAF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0820" y="4253360"/>
              <a:ext cx="914400" cy="9144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13EAF0C-03B4-4758-B3C5-799528657E1F}"/>
              </a:ext>
            </a:extLst>
          </p:cNvPr>
          <p:cNvGrpSpPr/>
          <p:nvPr/>
        </p:nvGrpSpPr>
        <p:grpSpPr>
          <a:xfrm>
            <a:off x="6975516" y="-1322352"/>
            <a:ext cx="1117600" cy="1117600"/>
            <a:chOff x="552140" y="2870200"/>
            <a:chExt cx="1117600" cy="11176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E3831E0-66E8-4E16-825B-2632A7F7ADFA}"/>
                </a:ext>
              </a:extLst>
            </p:cNvPr>
            <p:cNvSpPr/>
            <p:nvPr/>
          </p:nvSpPr>
          <p:spPr>
            <a:xfrm>
              <a:off x="552140" y="2870200"/>
              <a:ext cx="1117600" cy="111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Graphic 42" descr="Arrow Vertical U turn">
              <a:extLst>
                <a:ext uri="{FF2B5EF4-FFF2-40B4-BE49-F238E27FC236}">
                  <a16:creationId xmlns:a16="http://schemas.microsoft.com/office/drawing/2014/main" id="{8AACAA71-7996-4E8A-9080-E33CECECC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3740" y="2971800"/>
              <a:ext cx="914400" cy="914400"/>
            </a:xfrm>
            <a:prstGeom prst="rect">
              <a:avLst/>
            </a:prstGeom>
          </p:spPr>
        </p:pic>
      </p:grpSp>
      <p:pic>
        <p:nvPicPr>
          <p:cNvPr id="44" name="Graphic 43" descr="Business Growth RTL">
            <a:extLst>
              <a:ext uri="{FF2B5EF4-FFF2-40B4-BE49-F238E27FC236}">
                <a16:creationId xmlns:a16="http://schemas.microsoft.com/office/drawing/2014/main" id="{79FEEF2C-E5DF-4517-BC7C-44B78F9FB9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54564" y="283875"/>
            <a:ext cx="914400" cy="914400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13A9E78-454C-4436-8D05-96D4F0BA39DF}"/>
              </a:ext>
            </a:extLst>
          </p:cNvPr>
          <p:cNvSpPr/>
          <p:nvPr/>
        </p:nvSpPr>
        <p:spPr>
          <a:xfrm>
            <a:off x="-3657600" y="4475"/>
            <a:ext cx="25425400" cy="1565522"/>
          </a:xfrm>
          <a:custGeom>
            <a:avLst/>
            <a:gdLst>
              <a:gd name="connsiteX0" fmla="*/ 0 w 24485600"/>
              <a:gd name="connsiteY0" fmla="*/ 0 h 1565522"/>
              <a:gd name="connsiteX1" fmla="*/ 24485600 w 24485600"/>
              <a:gd name="connsiteY1" fmla="*/ 0 h 1565522"/>
              <a:gd name="connsiteX2" fmla="*/ 24485600 w 24485600"/>
              <a:gd name="connsiteY2" fmla="*/ 1565522 h 1565522"/>
              <a:gd name="connsiteX3" fmla="*/ 0 w 24485600"/>
              <a:gd name="connsiteY3" fmla="*/ 1565522 h 1565522"/>
              <a:gd name="connsiteX4" fmla="*/ 0 w 24485600"/>
              <a:gd name="connsiteY4" fmla="*/ 0 h 1565522"/>
              <a:gd name="connsiteX5" fmla="*/ 12862690 w 24485600"/>
              <a:gd name="connsiteY5" fmla="*/ 4682 h 1565522"/>
              <a:gd name="connsiteX6" fmla="*/ 12610278 w 24485600"/>
              <a:gd name="connsiteY6" fmla="*/ 97845 h 1565522"/>
              <a:gd name="connsiteX7" fmla="*/ 12610278 w 24485600"/>
              <a:gd name="connsiteY7" fmla="*/ 1467677 h 1565522"/>
              <a:gd name="connsiteX8" fmla="*/ 13956478 w 24485600"/>
              <a:gd name="connsiteY8" fmla="*/ 1467677 h 1565522"/>
              <a:gd name="connsiteX9" fmla="*/ 15302678 w 24485600"/>
              <a:gd name="connsiteY9" fmla="*/ 1467677 h 1565522"/>
              <a:gd name="connsiteX10" fmla="*/ 15302678 w 24485600"/>
              <a:gd name="connsiteY10" fmla="*/ 97845 h 1565522"/>
              <a:gd name="connsiteX11" fmla="*/ 13956478 w 24485600"/>
              <a:gd name="connsiteY11" fmla="*/ 97845 h 1565522"/>
              <a:gd name="connsiteX12" fmla="*/ 12862690 w 24485600"/>
              <a:gd name="connsiteY12" fmla="*/ 4682 h 156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85600" h="1565522">
                <a:moveTo>
                  <a:pt x="0" y="0"/>
                </a:moveTo>
                <a:lnTo>
                  <a:pt x="24485600" y="0"/>
                </a:lnTo>
                <a:lnTo>
                  <a:pt x="24485600" y="1565522"/>
                </a:lnTo>
                <a:lnTo>
                  <a:pt x="0" y="1565522"/>
                </a:lnTo>
                <a:lnTo>
                  <a:pt x="0" y="0"/>
                </a:lnTo>
                <a:close/>
                <a:moveTo>
                  <a:pt x="12862690" y="4682"/>
                </a:moveTo>
                <a:cubicBezTo>
                  <a:pt x="12778553" y="9937"/>
                  <a:pt x="12694415" y="36692"/>
                  <a:pt x="12610278" y="97845"/>
                </a:cubicBezTo>
                <a:lnTo>
                  <a:pt x="12610278" y="1467677"/>
                </a:lnTo>
                <a:cubicBezTo>
                  <a:pt x="13059011" y="1141526"/>
                  <a:pt x="13507745" y="1793827"/>
                  <a:pt x="13956478" y="1467677"/>
                </a:cubicBezTo>
                <a:cubicBezTo>
                  <a:pt x="14405211" y="1141526"/>
                  <a:pt x="14853945" y="1793827"/>
                  <a:pt x="15302678" y="1467677"/>
                </a:cubicBezTo>
                <a:lnTo>
                  <a:pt x="15302678" y="97845"/>
                </a:lnTo>
                <a:cubicBezTo>
                  <a:pt x="14853945" y="423996"/>
                  <a:pt x="14405211" y="-228305"/>
                  <a:pt x="13956478" y="97845"/>
                </a:cubicBezTo>
                <a:cubicBezTo>
                  <a:pt x="13591883" y="362843"/>
                  <a:pt x="13227286" y="-18091"/>
                  <a:pt x="12862690" y="46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 descr="Arrow Rotate right">
            <a:extLst>
              <a:ext uri="{FF2B5EF4-FFF2-40B4-BE49-F238E27FC236}">
                <a16:creationId xmlns:a16="http://schemas.microsoft.com/office/drawing/2014/main" id="{393C446E-19AA-405F-A0A3-8F31398C81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50922" y="283875"/>
            <a:ext cx="914400" cy="914400"/>
          </a:xfrm>
          <a:prstGeom prst="rect">
            <a:avLst/>
          </a:prstGeom>
        </p:spPr>
      </p:pic>
      <p:pic>
        <p:nvPicPr>
          <p:cNvPr id="46" name="Graphic 45" descr="Magnifying glass">
            <a:extLst>
              <a:ext uri="{FF2B5EF4-FFF2-40B4-BE49-F238E27FC236}">
                <a16:creationId xmlns:a16="http://schemas.microsoft.com/office/drawing/2014/main" id="{FBE1A956-4385-47CE-B67B-3502FE60EF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69535" y="283875"/>
            <a:ext cx="914400" cy="914400"/>
          </a:xfrm>
          <a:prstGeom prst="rect">
            <a:avLst/>
          </a:prstGeom>
        </p:spPr>
      </p:pic>
      <p:pic>
        <p:nvPicPr>
          <p:cNvPr id="47" name="Graphic 46" descr="Lightbulb">
            <a:extLst>
              <a:ext uri="{FF2B5EF4-FFF2-40B4-BE49-F238E27FC236}">
                <a16:creationId xmlns:a16="http://schemas.microsoft.com/office/drawing/2014/main" id="{650CEAFD-B679-4D41-9744-A163138D54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4031" y="2838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5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24 Points 1">
            <a:extLst>
              <a:ext uri="{FF2B5EF4-FFF2-40B4-BE49-F238E27FC236}">
                <a16:creationId xmlns:a16="http://schemas.microsoft.com/office/drawing/2014/main" id="{97962F6B-38CC-469A-B3ED-1A06F561FB67}"/>
              </a:ext>
            </a:extLst>
          </p:cNvPr>
          <p:cNvSpPr/>
          <p:nvPr/>
        </p:nvSpPr>
        <p:spPr>
          <a:xfrm>
            <a:off x="3135086" y="1393371"/>
            <a:ext cx="5138057" cy="3886200"/>
          </a:xfrm>
          <a:prstGeom prst="star24">
            <a:avLst>
              <a:gd name="adj" fmla="val 40862"/>
            </a:avLst>
          </a:prstGeom>
          <a:gradFill>
            <a:gsLst>
              <a:gs pos="0">
                <a:srgbClr val="7030A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1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3.7|32.5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3.7|32.5|8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231</Words>
  <Application>Microsoft Office PowerPoint</Application>
  <PresentationFormat>Widescreen</PresentationFormat>
  <Paragraphs>22</Paragraphs>
  <Slides>22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Rajnish Bedi (C)</dc:creator>
  <cp:lastModifiedBy>Rajnish Bedi (C)</cp:lastModifiedBy>
  <cp:revision>3</cp:revision>
  <dcterms:created xsi:type="dcterms:W3CDTF">2020-12-27T16:04:39Z</dcterms:created>
  <dcterms:modified xsi:type="dcterms:W3CDTF">2020-12-30T06:24:27Z</dcterms:modified>
</cp:coreProperties>
</file>